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00" b="0" i="0" u="heavy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1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00" b="0" i="0" u="heavy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00" b="0" i="1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00" b="0" i="0" u="heavy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00" b="0" i="0" u="heavy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4F1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4565" y="370205"/>
            <a:ext cx="5121275" cy="619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00" b="0" i="0" u="heavy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67782" y="2558812"/>
            <a:ext cx="8165465" cy="2312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1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7697408" y="9708472"/>
            <a:ext cx="210184" cy="311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7261324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72958" y="2197180"/>
            <a:ext cx="16271837" cy="2946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100"/>
              </a:spcBef>
            </a:pPr>
            <a:r>
              <a:rPr lang="en-IN" sz="8000" u="none" spc="1714" dirty="0"/>
              <a:t>Festival Food Finder</a:t>
            </a:r>
            <a:r>
              <a:rPr sz="8000" u="none" spc="1714" dirty="0"/>
              <a:t> –</a:t>
            </a:r>
            <a:r>
              <a:rPr sz="8000" u="none" spc="1070" dirty="0"/>
              <a:t> </a:t>
            </a:r>
            <a:r>
              <a:rPr lang="en-US" sz="8000" u="none" spc="1714" dirty="0"/>
              <a:t>Discover Trending Foods</a:t>
            </a:r>
            <a:endParaRPr sz="8000" dirty="0"/>
          </a:p>
        </p:txBody>
      </p:sp>
      <p:sp>
        <p:nvSpPr>
          <p:cNvPr id="4" name="object 4"/>
          <p:cNvSpPr txBox="1"/>
          <p:nvPr/>
        </p:nvSpPr>
        <p:spPr>
          <a:xfrm>
            <a:off x="17722808" y="9541942"/>
            <a:ext cx="1009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615" dirty="0">
                <a:latin typeface="Verdana"/>
                <a:cs typeface="Verdana"/>
              </a:rPr>
              <a:t>1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04913" y="5429808"/>
            <a:ext cx="16546194" cy="43011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56535" marR="1343025" indent="-2744470">
              <a:lnSpc>
                <a:spcPct val="125000"/>
              </a:lnSpc>
              <a:spcBef>
                <a:spcPts val="100"/>
              </a:spcBef>
            </a:pPr>
            <a:r>
              <a:rPr sz="4700" spc="1005" dirty="0">
                <a:latin typeface="Times New Roman"/>
                <a:cs typeface="Times New Roman"/>
              </a:rPr>
              <a:t>EMPOWERING</a:t>
            </a:r>
            <a:r>
              <a:rPr sz="4700" spc="240" dirty="0">
                <a:latin typeface="Times New Roman"/>
                <a:cs typeface="Times New Roman"/>
              </a:rPr>
              <a:t> </a:t>
            </a:r>
            <a:r>
              <a:rPr sz="4700" spc="1180" dirty="0">
                <a:latin typeface="Times New Roman"/>
                <a:cs typeface="Times New Roman"/>
              </a:rPr>
              <a:t>STREET</a:t>
            </a:r>
            <a:r>
              <a:rPr sz="4700" spc="245" dirty="0">
                <a:latin typeface="Times New Roman"/>
                <a:cs typeface="Times New Roman"/>
              </a:rPr>
              <a:t> </a:t>
            </a:r>
            <a:r>
              <a:rPr sz="4700" spc="1365" dirty="0">
                <a:latin typeface="Times New Roman"/>
                <a:cs typeface="Times New Roman"/>
              </a:rPr>
              <a:t>FOOD</a:t>
            </a:r>
            <a:r>
              <a:rPr sz="4700" spc="240" dirty="0">
                <a:latin typeface="Times New Roman"/>
                <a:cs typeface="Times New Roman"/>
              </a:rPr>
              <a:t> </a:t>
            </a:r>
            <a:r>
              <a:rPr sz="4700" spc="1125" dirty="0">
                <a:latin typeface="Times New Roman"/>
                <a:cs typeface="Times New Roman"/>
              </a:rPr>
              <a:t>VENDORS </a:t>
            </a:r>
            <a:r>
              <a:rPr sz="4700" spc="1165" dirty="0">
                <a:latin typeface="Times New Roman"/>
                <a:cs typeface="Times New Roman"/>
              </a:rPr>
              <a:t>THROUGH</a:t>
            </a:r>
            <a:r>
              <a:rPr sz="4700" spc="250" dirty="0">
                <a:latin typeface="Times New Roman"/>
                <a:cs typeface="Times New Roman"/>
              </a:rPr>
              <a:t> </a:t>
            </a:r>
            <a:r>
              <a:rPr sz="4700" spc="1100" dirty="0">
                <a:latin typeface="Times New Roman"/>
                <a:cs typeface="Times New Roman"/>
              </a:rPr>
              <a:t>TECHNOLOGY</a:t>
            </a:r>
            <a:endParaRPr sz="47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47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60"/>
              </a:spcBef>
            </a:pPr>
            <a:endParaRPr sz="4700" dirty="0">
              <a:latin typeface="Times New Roman"/>
              <a:cs typeface="Times New Roman"/>
            </a:endParaRPr>
          </a:p>
          <a:p>
            <a:pPr marL="7840345">
              <a:lnSpc>
                <a:spcPct val="100000"/>
              </a:lnSpc>
            </a:pPr>
            <a:r>
              <a:rPr sz="5800" spc="690" dirty="0">
                <a:latin typeface="Times New Roman"/>
                <a:cs typeface="Times New Roman"/>
              </a:rPr>
              <a:t>BY</a:t>
            </a:r>
            <a:r>
              <a:rPr lang="en-US" sz="5800" spc="290" dirty="0">
                <a:latin typeface="Times New Roman"/>
                <a:cs typeface="Times New Roman"/>
              </a:rPr>
              <a:t>: THE INNOVATORS</a:t>
            </a:r>
            <a:endParaRPr sz="5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003309" y="501514"/>
            <a:ext cx="4791074" cy="31908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24781" y="2340385"/>
            <a:ext cx="3552824" cy="452437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23181" y="1232892"/>
            <a:ext cx="12167235" cy="1047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00" u="none" spc="1620" dirty="0"/>
              <a:t>PROBLEM</a:t>
            </a:r>
            <a:r>
              <a:rPr sz="6700" u="none" spc="360" dirty="0"/>
              <a:t> </a:t>
            </a:r>
            <a:r>
              <a:rPr sz="6700" u="none" spc="1190" dirty="0"/>
              <a:t>S</a:t>
            </a:r>
            <a:r>
              <a:rPr sz="6700" u="none" spc="325" dirty="0"/>
              <a:t>T</a:t>
            </a:r>
            <a:r>
              <a:rPr sz="6700" u="none" spc="105" dirty="0"/>
              <a:t>A</a:t>
            </a:r>
            <a:r>
              <a:rPr sz="6700" u="none" spc="1435" dirty="0"/>
              <a:t>TEMEN</a:t>
            </a:r>
            <a:r>
              <a:rPr sz="6700" u="none" spc="1440" dirty="0"/>
              <a:t>T</a:t>
            </a:r>
            <a:endParaRPr sz="6700"/>
          </a:p>
        </p:txBody>
      </p:sp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99883" y="4612224"/>
            <a:ext cx="161925" cy="16192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99883" y="5298024"/>
            <a:ext cx="161925" cy="16192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99883" y="6669624"/>
            <a:ext cx="161925" cy="1619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99883" y="7355424"/>
            <a:ext cx="161925" cy="16192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99883" y="8727024"/>
            <a:ext cx="161925" cy="161924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74136" y="4253957"/>
            <a:ext cx="16066135" cy="5511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3300"/>
              </a:lnSpc>
              <a:spcBef>
                <a:spcPts val="100"/>
              </a:spcBef>
              <a:tabLst>
                <a:tab pos="2423160" algn="l"/>
                <a:tab pos="3705225" algn="l"/>
                <a:tab pos="4883785" algn="l"/>
                <a:tab pos="5787390" algn="l"/>
                <a:tab pos="6557009" algn="l"/>
                <a:tab pos="9166860" algn="l"/>
                <a:tab pos="11145520" algn="l"/>
                <a:tab pos="11856085" algn="l"/>
                <a:tab pos="13728065" algn="l"/>
                <a:tab pos="14952980" algn="l"/>
              </a:tabLst>
            </a:pPr>
            <a:r>
              <a:rPr sz="3650" i="1" spc="140" dirty="0">
                <a:latin typeface="Times New Roman"/>
                <a:cs typeface="Times New Roman"/>
              </a:rPr>
              <a:t>Street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114" dirty="0">
                <a:latin typeface="Times New Roman"/>
                <a:cs typeface="Times New Roman"/>
              </a:rPr>
              <a:t>food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170" dirty="0">
                <a:latin typeface="Times New Roman"/>
                <a:cs typeface="Times New Roman"/>
              </a:rPr>
              <a:t>vendors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130" dirty="0">
                <a:latin typeface="Times New Roman"/>
                <a:cs typeface="Times New Roman"/>
              </a:rPr>
              <a:t>struggle</a:t>
            </a:r>
            <a:r>
              <a:rPr sz="3650" i="1" spc="-95" dirty="0">
                <a:latin typeface="Times New Roman"/>
                <a:cs typeface="Times New Roman"/>
              </a:rPr>
              <a:t> </a:t>
            </a:r>
            <a:r>
              <a:rPr sz="3650" i="1" spc="175" dirty="0">
                <a:latin typeface="Times New Roman"/>
                <a:cs typeface="Times New Roman"/>
              </a:rPr>
              <a:t>with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180" dirty="0">
                <a:latin typeface="Times New Roman"/>
                <a:cs typeface="Times New Roman"/>
              </a:rPr>
              <a:t>low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90" dirty="0">
                <a:latin typeface="Times New Roman"/>
                <a:cs typeface="Times New Roman"/>
              </a:rPr>
              <a:t>visibility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204" dirty="0">
                <a:latin typeface="Times New Roman"/>
                <a:cs typeface="Times New Roman"/>
              </a:rPr>
              <a:t>and</a:t>
            </a:r>
            <a:r>
              <a:rPr sz="3650" i="1" spc="-95" dirty="0">
                <a:latin typeface="Times New Roman"/>
                <a:cs typeface="Times New Roman"/>
              </a:rPr>
              <a:t> </a:t>
            </a:r>
            <a:r>
              <a:rPr sz="3650" i="1" spc="60" dirty="0">
                <a:latin typeface="Times New Roman"/>
                <a:cs typeface="Times New Roman"/>
              </a:rPr>
              <a:t>limited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135" dirty="0">
                <a:latin typeface="Times New Roman"/>
                <a:cs typeface="Times New Roman"/>
              </a:rPr>
              <a:t>customer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95" dirty="0">
                <a:latin typeface="Times New Roman"/>
                <a:cs typeface="Times New Roman"/>
              </a:rPr>
              <a:t>reach. </a:t>
            </a:r>
            <a:r>
              <a:rPr sz="3650" i="1" spc="120" dirty="0">
                <a:latin typeface="Times New Roman"/>
                <a:cs typeface="Times New Roman"/>
              </a:rPr>
              <a:t>Customers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30" dirty="0">
                <a:latin typeface="Times New Roman"/>
                <a:cs typeface="Times New Roman"/>
              </a:rPr>
              <a:t>often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50" dirty="0">
                <a:latin typeface="Times New Roman"/>
                <a:cs typeface="Times New Roman"/>
              </a:rPr>
              <a:t>miss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00" dirty="0">
                <a:latin typeface="Times New Roman"/>
                <a:cs typeface="Times New Roman"/>
              </a:rPr>
              <a:t>out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45" dirty="0">
                <a:latin typeface="Times New Roman"/>
                <a:cs typeface="Times New Roman"/>
              </a:rPr>
              <a:t>on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10" dirty="0">
                <a:latin typeface="Times New Roman"/>
                <a:cs typeface="Times New Roman"/>
              </a:rPr>
              <a:t>discovering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20" dirty="0">
                <a:latin typeface="Times New Roman"/>
                <a:cs typeface="Times New Roman"/>
              </a:rPr>
              <a:t>trending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14" dirty="0">
                <a:latin typeface="Times New Roman"/>
                <a:cs typeface="Times New Roman"/>
              </a:rPr>
              <a:t>or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40" dirty="0">
                <a:latin typeface="Times New Roman"/>
                <a:cs typeface="Times New Roman"/>
              </a:rPr>
              <a:t>popular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30" dirty="0">
                <a:latin typeface="Times New Roman"/>
                <a:cs typeface="Times New Roman"/>
              </a:rPr>
              <a:t>local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14" dirty="0">
                <a:latin typeface="Times New Roman"/>
                <a:cs typeface="Times New Roman"/>
              </a:rPr>
              <a:t>foods </a:t>
            </a:r>
            <a:r>
              <a:rPr sz="3650" i="1" spc="130" dirty="0">
                <a:latin typeface="Times New Roman"/>
                <a:cs typeface="Times New Roman"/>
              </a:rPr>
              <a:t>nearby.</a:t>
            </a:r>
            <a:endParaRPr sz="3650">
              <a:latin typeface="Times New Roman"/>
              <a:cs typeface="Times New Roman"/>
            </a:endParaRPr>
          </a:p>
          <a:p>
            <a:pPr marL="12700" marR="5080">
              <a:lnSpc>
                <a:spcPct val="123300"/>
              </a:lnSpc>
            </a:pPr>
            <a:r>
              <a:rPr sz="3650" i="1" spc="245" dirty="0">
                <a:latin typeface="Times New Roman"/>
                <a:cs typeface="Times New Roman"/>
              </a:rPr>
              <a:t>No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140" dirty="0">
                <a:latin typeface="Times New Roman"/>
                <a:cs typeface="Times New Roman"/>
              </a:rPr>
              <a:t>unified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75" dirty="0">
                <a:latin typeface="Times New Roman"/>
                <a:cs typeface="Times New Roman"/>
              </a:rPr>
              <a:t>digital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130" dirty="0">
                <a:latin typeface="Times New Roman"/>
                <a:cs typeface="Times New Roman"/>
              </a:rPr>
              <a:t>platform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85" dirty="0">
                <a:latin typeface="Times New Roman"/>
                <a:cs typeface="Times New Roman"/>
              </a:rPr>
              <a:t>exists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85" dirty="0">
                <a:latin typeface="Times New Roman"/>
                <a:cs typeface="Times New Roman"/>
              </a:rPr>
              <a:t>to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95" dirty="0">
                <a:latin typeface="Times New Roman"/>
                <a:cs typeface="Times New Roman"/>
              </a:rPr>
              <a:t>connect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170" dirty="0">
                <a:latin typeface="Times New Roman"/>
                <a:cs typeface="Times New Roman"/>
              </a:rPr>
              <a:t>vendors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175" dirty="0">
                <a:latin typeface="Times New Roman"/>
                <a:cs typeface="Times New Roman"/>
              </a:rPr>
              <a:t>with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145" dirty="0">
                <a:latin typeface="Times New Roman"/>
                <a:cs typeface="Times New Roman"/>
              </a:rPr>
              <a:t>customers</a:t>
            </a:r>
            <a:r>
              <a:rPr sz="3650" i="1" spc="-100" dirty="0">
                <a:latin typeface="Times New Roman"/>
                <a:cs typeface="Times New Roman"/>
              </a:rPr>
              <a:t> </a:t>
            </a:r>
            <a:r>
              <a:rPr sz="3650" i="1" spc="60" dirty="0">
                <a:latin typeface="Times New Roman"/>
                <a:cs typeface="Times New Roman"/>
              </a:rPr>
              <a:t>effectively. </a:t>
            </a:r>
            <a:r>
              <a:rPr sz="3650" i="1" spc="215" dirty="0">
                <a:latin typeface="Times New Roman"/>
                <a:cs typeface="Times New Roman"/>
              </a:rPr>
              <a:t>Vendors</a:t>
            </a:r>
            <a:r>
              <a:rPr sz="3650" i="1" spc="450" dirty="0">
                <a:latin typeface="Times New Roman"/>
                <a:cs typeface="Times New Roman"/>
              </a:rPr>
              <a:t> </a:t>
            </a:r>
            <a:r>
              <a:rPr sz="3650" i="1" spc="140" dirty="0">
                <a:latin typeface="Times New Roman"/>
                <a:cs typeface="Times New Roman"/>
              </a:rPr>
              <a:t>rely</a:t>
            </a:r>
            <a:r>
              <a:rPr sz="3650" i="1" spc="455" dirty="0">
                <a:latin typeface="Times New Roman"/>
                <a:cs typeface="Times New Roman"/>
              </a:rPr>
              <a:t> </a:t>
            </a:r>
            <a:r>
              <a:rPr sz="3650" i="1" spc="175" dirty="0">
                <a:latin typeface="Times New Roman"/>
                <a:cs typeface="Times New Roman"/>
              </a:rPr>
              <a:t>mostly</a:t>
            </a:r>
            <a:r>
              <a:rPr sz="3650" i="1" spc="450" dirty="0">
                <a:latin typeface="Times New Roman"/>
                <a:cs typeface="Times New Roman"/>
              </a:rPr>
              <a:t> </a:t>
            </a:r>
            <a:r>
              <a:rPr sz="3650" i="1" spc="170" dirty="0">
                <a:latin typeface="Times New Roman"/>
                <a:cs typeface="Times New Roman"/>
              </a:rPr>
              <a:t>on</a:t>
            </a:r>
            <a:r>
              <a:rPr sz="3650" i="1" spc="450" dirty="0">
                <a:latin typeface="Times New Roman"/>
                <a:cs typeface="Times New Roman"/>
              </a:rPr>
              <a:t> </a:t>
            </a:r>
            <a:r>
              <a:rPr sz="3650" i="1" spc="85" dirty="0">
                <a:latin typeface="Times New Roman"/>
                <a:cs typeface="Times New Roman"/>
              </a:rPr>
              <a:t>foot</a:t>
            </a:r>
            <a:r>
              <a:rPr sz="3650" i="1" spc="450" dirty="0">
                <a:latin typeface="Times New Roman"/>
                <a:cs typeface="Times New Roman"/>
              </a:rPr>
              <a:t> </a:t>
            </a:r>
            <a:r>
              <a:rPr sz="3650" i="1" spc="155" dirty="0">
                <a:latin typeface="Times New Roman"/>
                <a:cs typeface="Times New Roman"/>
              </a:rPr>
              <a:t>traffic</a:t>
            </a:r>
            <a:r>
              <a:rPr sz="3650" i="1" spc="455" dirty="0">
                <a:latin typeface="Times New Roman"/>
                <a:cs typeface="Times New Roman"/>
              </a:rPr>
              <a:t> </a:t>
            </a:r>
            <a:r>
              <a:rPr sz="3650" i="1" spc="140" dirty="0">
                <a:latin typeface="Times New Roman"/>
                <a:cs typeface="Times New Roman"/>
              </a:rPr>
              <a:t>or</a:t>
            </a:r>
            <a:r>
              <a:rPr sz="3650" i="1" spc="450" dirty="0">
                <a:latin typeface="Times New Roman"/>
                <a:cs typeface="Times New Roman"/>
              </a:rPr>
              <a:t> </a:t>
            </a:r>
            <a:r>
              <a:rPr sz="3650" i="1" spc="235" dirty="0">
                <a:latin typeface="Times New Roman"/>
                <a:cs typeface="Times New Roman"/>
              </a:rPr>
              <a:t>word</a:t>
            </a:r>
            <a:r>
              <a:rPr sz="3650" i="1" spc="450" dirty="0">
                <a:latin typeface="Times New Roman"/>
                <a:cs typeface="Times New Roman"/>
              </a:rPr>
              <a:t> </a:t>
            </a:r>
            <a:r>
              <a:rPr sz="3650" i="1" spc="85" dirty="0">
                <a:latin typeface="Times New Roman"/>
                <a:cs typeface="Times New Roman"/>
              </a:rPr>
              <a:t>of</a:t>
            </a:r>
            <a:r>
              <a:rPr sz="3650" i="1" spc="450" dirty="0">
                <a:latin typeface="Times New Roman"/>
                <a:cs typeface="Times New Roman"/>
              </a:rPr>
              <a:t> </a:t>
            </a:r>
            <a:r>
              <a:rPr sz="3650" i="1" spc="150" dirty="0">
                <a:latin typeface="Times New Roman"/>
                <a:cs typeface="Times New Roman"/>
              </a:rPr>
              <a:t>mouth,</a:t>
            </a:r>
            <a:r>
              <a:rPr sz="3650" i="1" spc="455" dirty="0">
                <a:latin typeface="Times New Roman"/>
                <a:cs typeface="Times New Roman"/>
              </a:rPr>
              <a:t> </a:t>
            </a:r>
            <a:r>
              <a:rPr sz="3650" i="1" spc="75" dirty="0">
                <a:latin typeface="Times New Roman"/>
                <a:cs typeface="Times New Roman"/>
              </a:rPr>
              <a:t>limiting</a:t>
            </a:r>
            <a:r>
              <a:rPr sz="3650" i="1" spc="450" dirty="0">
                <a:latin typeface="Times New Roman"/>
                <a:cs typeface="Times New Roman"/>
              </a:rPr>
              <a:t> </a:t>
            </a:r>
            <a:r>
              <a:rPr sz="3650" i="1" spc="85" dirty="0">
                <a:latin typeface="Times New Roman"/>
                <a:cs typeface="Times New Roman"/>
              </a:rPr>
              <a:t>their</a:t>
            </a:r>
            <a:r>
              <a:rPr sz="3650" i="1" spc="450" dirty="0">
                <a:latin typeface="Times New Roman"/>
                <a:cs typeface="Times New Roman"/>
              </a:rPr>
              <a:t> </a:t>
            </a:r>
            <a:r>
              <a:rPr sz="3650" i="1" spc="140" dirty="0">
                <a:latin typeface="Times New Roman"/>
                <a:cs typeface="Times New Roman"/>
              </a:rPr>
              <a:t>business </a:t>
            </a:r>
            <a:r>
              <a:rPr sz="3650" i="1" spc="165" dirty="0">
                <a:latin typeface="Times New Roman"/>
                <a:cs typeface="Times New Roman"/>
              </a:rPr>
              <a:t>growth.</a:t>
            </a:r>
            <a:endParaRPr sz="3650">
              <a:latin typeface="Times New Roman"/>
              <a:cs typeface="Times New Roman"/>
            </a:endParaRPr>
          </a:p>
          <a:p>
            <a:pPr marL="12700" marR="5080">
              <a:lnSpc>
                <a:spcPct val="123300"/>
              </a:lnSpc>
              <a:tabLst>
                <a:tab pos="1209040" algn="l"/>
                <a:tab pos="3228340" algn="l"/>
                <a:tab pos="4021454" algn="l"/>
                <a:tab pos="5342255" algn="l"/>
                <a:tab pos="7342505" algn="l"/>
                <a:tab pos="8531225" algn="l"/>
                <a:tab pos="10171430" algn="l"/>
                <a:tab pos="12352655" algn="l"/>
                <a:tab pos="14321790" algn="l"/>
              </a:tabLst>
            </a:pPr>
            <a:r>
              <a:rPr sz="3650" i="1" spc="204" dirty="0">
                <a:latin typeface="Times New Roman"/>
                <a:cs typeface="Times New Roman"/>
              </a:rPr>
              <a:t>The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05" dirty="0">
                <a:latin typeface="Times New Roman"/>
                <a:cs typeface="Times New Roman"/>
              </a:rPr>
              <a:t>absence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50" dirty="0">
                <a:latin typeface="Times New Roman"/>
                <a:cs typeface="Times New Roman"/>
              </a:rPr>
              <a:t>of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40" dirty="0">
                <a:latin typeface="Times New Roman"/>
                <a:cs typeface="Times New Roman"/>
              </a:rPr>
              <a:t>data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25" dirty="0">
                <a:latin typeface="Times New Roman"/>
                <a:cs typeface="Times New Roman"/>
              </a:rPr>
              <a:t>insights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80" dirty="0">
                <a:latin typeface="Times New Roman"/>
                <a:cs typeface="Times New Roman"/>
              </a:rPr>
              <a:t>and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75" dirty="0">
                <a:latin typeface="Times New Roman"/>
                <a:cs typeface="Times New Roman"/>
              </a:rPr>
              <a:t>online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00" dirty="0">
                <a:latin typeface="Times New Roman"/>
                <a:cs typeface="Times New Roman"/>
              </a:rPr>
              <a:t>presence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110" dirty="0">
                <a:latin typeface="Times New Roman"/>
                <a:cs typeface="Times New Roman"/>
              </a:rPr>
              <a:t>reduces</a:t>
            </a:r>
            <a:r>
              <a:rPr sz="3650" i="1" dirty="0">
                <a:latin typeface="Times New Roman"/>
                <a:cs typeface="Times New Roman"/>
              </a:rPr>
              <a:t>	</a:t>
            </a:r>
            <a:r>
              <a:rPr sz="3650" i="1" spc="80" dirty="0">
                <a:latin typeface="Times New Roman"/>
                <a:cs typeface="Times New Roman"/>
              </a:rPr>
              <a:t>vendors’ competitiveness.</a:t>
            </a:r>
            <a:endParaRPr sz="365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2</a:t>
            </a:fld>
            <a:endParaRPr spc="-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04244" y="1028700"/>
            <a:ext cx="7077074" cy="82295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20408" y="917948"/>
            <a:ext cx="9401175" cy="114046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7300" u="none" spc="1970" dirty="0"/>
              <a:t>OUR</a:t>
            </a:r>
            <a:r>
              <a:rPr sz="7300" u="none" spc="370" dirty="0"/>
              <a:t> </a:t>
            </a:r>
            <a:r>
              <a:rPr sz="7300" u="none" spc="1675" dirty="0"/>
              <a:t>SOLUTION</a:t>
            </a:r>
            <a:endParaRPr sz="7300"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61949" y="3247229"/>
            <a:ext cx="142875" cy="1428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61949" y="4504528"/>
            <a:ext cx="142875" cy="1428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61949" y="5761828"/>
            <a:ext cx="142875" cy="14287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61949" y="7019128"/>
            <a:ext cx="142875" cy="14287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61949" y="8276428"/>
            <a:ext cx="142875" cy="142874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703907" y="2899724"/>
            <a:ext cx="10350500" cy="63119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5000"/>
              </a:lnSpc>
              <a:spcBef>
                <a:spcPts val="95"/>
              </a:spcBef>
            </a:pPr>
            <a:r>
              <a:rPr sz="3300" i="1" spc="409" dirty="0">
                <a:latin typeface="Times New Roman"/>
                <a:cs typeface="Times New Roman"/>
              </a:rPr>
              <a:t>We</a:t>
            </a:r>
            <a:r>
              <a:rPr sz="3300" i="1" spc="315" dirty="0">
                <a:latin typeface="Times New Roman"/>
                <a:cs typeface="Times New Roman"/>
              </a:rPr>
              <a:t> </a:t>
            </a:r>
            <a:r>
              <a:rPr sz="3300" i="1" spc="145" dirty="0">
                <a:latin typeface="Times New Roman"/>
                <a:cs typeface="Times New Roman"/>
              </a:rPr>
              <a:t>propose</a:t>
            </a:r>
            <a:r>
              <a:rPr sz="3300" i="1" spc="320" dirty="0">
                <a:latin typeface="Times New Roman"/>
                <a:cs typeface="Times New Roman"/>
              </a:rPr>
              <a:t> </a:t>
            </a:r>
            <a:r>
              <a:rPr sz="3300" i="1" spc="195" dirty="0">
                <a:latin typeface="Times New Roman"/>
                <a:cs typeface="Times New Roman"/>
              </a:rPr>
              <a:t>a</a:t>
            </a:r>
            <a:r>
              <a:rPr sz="3300" i="1" spc="315" dirty="0">
                <a:latin typeface="Times New Roman"/>
                <a:cs typeface="Times New Roman"/>
              </a:rPr>
              <a:t> </a:t>
            </a:r>
            <a:r>
              <a:rPr sz="3300" i="1" spc="280" dirty="0">
                <a:latin typeface="Times New Roman"/>
                <a:cs typeface="Times New Roman"/>
              </a:rPr>
              <a:t>web-</a:t>
            </a:r>
            <a:r>
              <a:rPr sz="3300" i="1" spc="155" dirty="0">
                <a:latin typeface="Times New Roman"/>
                <a:cs typeface="Times New Roman"/>
              </a:rPr>
              <a:t>based</a:t>
            </a:r>
            <a:r>
              <a:rPr sz="3300" i="1" spc="320" dirty="0">
                <a:latin typeface="Times New Roman"/>
                <a:cs typeface="Times New Roman"/>
              </a:rPr>
              <a:t> </a:t>
            </a:r>
            <a:r>
              <a:rPr sz="3300" i="1" spc="130" dirty="0">
                <a:latin typeface="Times New Roman"/>
                <a:cs typeface="Times New Roman"/>
              </a:rPr>
              <a:t>platform</a:t>
            </a:r>
            <a:r>
              <a:rPr sz="3300" i="1" spc="315" dirty="0">
                <a:latin typeface="Times New Roman"/>
                <a:cs typeface="Times New Roman"/>
              </a:rPr>
              <a:t> </a:t>
            </a:r>
            <a:r>
              <a:rPr sz="3300" i="1" spc="140" dirty="0">
                <a:latin typeface="Times New Roman"/>
                <a:cs typeface="Times New Roman"/>
              </a:rPr>
              <a:t>that</a:t>
            </a:r>
            <a:r>
              <a:rPr sz="3300" i="1" spc="320" dirty="0">
                <a:latin typeface="Times New Roman"/>
                <a:cs typeface="Times New Roman"/>
              </a:rPr>
              <a:t> </a:t>
            </a:r>
            <a:r>
              <a:rPr sz="3300" i="1" spc="114" dirty="0">
                <a:latin typeface="Times New Roman"/>
                <a:cs typeface="Times New Roman"/>
              </a:rPr>
              <a:t>connects</a:t>
            </a:r>
            <a:r>
              <a:rPr sz="3300" i="1" spc="320" dirty="0">
                <a:latin typeface="Times New Roman"/>
                <a:cs typeface="Times New Roman"/>
              </a:rPr>
              <a:t> </a:t>
            </a:r>
            <a:r>
              <a:rPr sz="3300" i="1" spc="90" dirty="0">
                <a:latin typeface="Times New Roman"/>
                <a:cs typeface="Times New Roman"/>
              </a:rPr>
              <a:t>street </a:t>
            </a:r>
            <a:r>
              <a:rPr sz="3300" i="1" spc="114" dirty="0">
                <a:latin typeface="Times New Roman"/>
                <a:cs typeface="Times New Roman"/>
              </a:rPr>
              <a:t>food</a:t>
            </a:r>
            <a:r>
              <a:rPr sz="3300" i="1" spc="-85" dirty="0">
                <a:latin typeface="Times New Roman"/>
                <a:cs typeface="Times New Roman"/>
              </a:rPr>
              <a:t> </a:t>
            </a:r>
            <a:r>
              <a:rPr sz="3300" i="1" spc="175" dirty="0">
                <a:latin typeface="Times New Roman"/>
                <a:cs typeface="Times New Roman"/>
              </a:rPr>
              <a:t>vendors</a:t>
            </a:r>
            <a:r>
              <a:rPr sz="3300" i="1" spc="-80" dirty="0">
                <a:latin typeface="Times New Roman"/>
                <a:cs typeface="Times New Roman"/>
              </a:rPr>
              <a:t> </a:t>
            </a:r>
            <a:r>
              <a:rPr sz="3300" i="1" spc="175" dirty="0">
                <a:latin typeface="Times New Roman"/>
                <a:cs typeface="Times New Roman"/>
              </a:rPr>
              <a:t>with</a:t>
            </a:r>
            <a:r>
              <a:rPr sz="3300" i="1" spc="-80" dirty="0">
                <a:latin typeface="Times New Roman"/>
                <a:cs typeface="Times New Roman"/>
              </a:rPr>
              <a:t> </a:t>
            </a:r>
            <a:r>
              <a:rPr sz="3300" i="1" spc="195" dirty="0">
                <a:latin typeface="Times New Roman"/>
                <a:cs typeface="Times New Roman"/>
              </a:rPr>
              <a:t>nearby</a:t>
            </a:r>
            <a:r>
              <a:rPr sz="3300" i="1" spc="-80" dirty="0">
                <a:latin typeface="Times New Roman"/>
                <a:cs typeface="Times New Roman"/>
              </a:rPr>
              <a:t> </a:t>
            </a:r>
            <a:r>
              <a:rPr sz="3300" i="1" spc="100" dirty="0">
                <a:latin typeface="Times New Roman"/>
                <a:cs typeface="Times New Roman"/>
              </a:rPr>
              <a:t>customers.</a:t>
            </a:r>
            <a:endParaRPr sz="3300">
              <a:latin typeface="Times New Roman"/>
              <a:cs typeface="Times New Roman"/>
            </a:endParaRPr>
          </a:p>
          <a:p>
            <a:pPr marL="12700" marR="5080">
              <a:lnSpc>
                <a:spcPct val="125000"/>
              </a:lnSpc>
            </a:pPr>
            <a:r>
              <a:rPr sz="3300" i="1" spc="220" dirty="0">
                <a:latin typeface="Times New Roman"/>
                <a:cs typeface="Times New Roman"/>
              </a:rPr>
              <a:t>The</a:t>
            </a:r>
            <a:r>
              <a:rPr sz="3300" i="1" spc="-80" dirty="0">
                <a:latin typeface="Times New Roman"/>
                <a:cs typeface="Times New Roman"/>
              </a:rPr>
              <a:t> </a:t>
            </a:r>
            <a:r>
              <a:rPr sz="3300" i="1" spc="229" dirty="0">
                <a:latin typeface="Times New Roman"/>
                <a:cs typeface="Times New Roman"/>
              </a:rPr>
              <a:t>we</a:t>
            </a:r>
            <a:r>
              <a:rPr sz="3300" i="1" spc="-80" dirty="0">
                <a:latin typeface="Times New Roman"/>
                <a:cs typeface="Times New Roman"/>
              </a:rPr>
              <a:t> </a:t>
            </a:r>
            <a:r>
              <a:rPr sz="3300" i="1" spc="240" dirty="0">
                <a:latin typeface="Times New Roman"/>
                <a:cs typeface="Times New Roman"/>
              </a:rPr>
              <a:t>shows</a:t>
            </a:r>
            <a:r>
              <a:rPr sz="3300" i="1" spc="-80" dirty="0">
                <a:latin typeface="Times New Roman"/>
                <a:cs typeface="Times New Roman"/>
              </a:rPr>
              <a:t> </a:t>
            </a:r>
            <a:r>
              <a:rPr sz="3300" i="1" spc="135" dirty="0">
                <a:latin typeface="Times New Roman"/>
                <a:cs typeface="Times New Roman"/>
              </a:rPr>
              <a:t>trending</a:t>
            </a:r>
            <a:r>
              <a:rPr sz="3300" i="1" spc="-75" dirty="0">
                <a:latin typeface="Times New Roman"/>
                <a:cs typeface="Times New Roman"/>
              </a:rPr>
              <a:t> </a:t>
            </a:r>
            <a:r>
              <a:rPr sz="3300" i="1" spc="114" dirty="0">
                <a:latin typeface="Times New Roman"/>
                <a:cs typeface="Times New Roman"/>
              </a:rPr>
              <a:t>food</a:t>
            </a:r>
            <a:r>
              <a:rPr sz="3300" i="1" spc="-80" dirty="0">
                <a:latin typeface="Times New Roman"/>
                <a:cs typeface="Times New Roman"/>
              </a:rPr>
              <a:t> </a:t>
            </a:r>
            <a:r>
              <a:rPr sz="3300" i="1" spc="110" dirty="0">
                <a:latin typeface="Times New Roman"/>
                <a:cs typeface="Times New Roman"/>
              </a:rPr>
              <a:t>items</a:t>
            </a:r>
            <a:r>
              <a:rPr sz="3300" i="1" spc="-80" dirty="0">
                <a:latin typeface="Times New Roman"/>
                <a:cs typeface="Times New Roman"/>
              </a:rPr>
              <a:t> </a:t>
            </a:r>
            <a:r>
              <a:rPr sz="3300" i="1" spc="155" dirty="0">
                <a:latin typeface="Times New Roman"/>
                <a:cs typeface="Times New Roman"/>
              </a:rPr>
              <a:t>based</a:t>
            </a:r>
            <a:r>
              <a:rPr sz="3300" i="1" spc="-80" dirty="0">
                <a:latin typeface="Times New Roman"/>
                <a:cs typeface="Times New Roman"/>
              </a:rPr>
              <a:t> </a:t>
            </a:r>
            <a:r>
              <a:rPr sz="3300" i="1" spc="165" dirty="0">
                <a:latin typeface="Times New Roman"/>
                <a:cs typeface="Times New Roman"/>
              </a:rPr>
              <a:t>on</a:t>
            </a:r>
            <a:r>
              <a:rPr sz="3300" i="1" spc="-75" dirty="0">
                <a:latin typeface="Times New Roman"/>
                <a:cs typeface="Times New Roman"/>
              </a:rPr>
              <a:t> </a:t>
            </a:r>
            <a:r>
              <a:rPr sz="3300" i="1" spc="85" dirty="0">
                <a:latin typeface="Times New Roman"/>
                <a:cs typeface="Times New Roman"/>
              </a:rPr>
              <a:t>location</a:t>
            </a:r>
            <a:r>
              <a:rPr sz="3300" i="1" spc="-80" dirty="0">
                <a:latin typeface="Times New Roman"/>
                <a:cs typeface="Times New Roman"/>
              </a:rPr>
              <a:t> </a:t>
            </a:r>
            <a:r>
              <a:rPr sz="3300" i="1" spc="180" dirty="0">
                <a:latin typeface="Times New Roman"/>
                <a:cs typeface="Times New Roman"/>
              </a:rPr>
              <a:t>and </a:t>
            </a:r>
            <a:r>
              <a:rPr sz="3300" i="1" spc="135" dirty="0">
                <a:latin typeface="Times New Roman"/>
                <a:cs typeface="Times New Roman"/>
              </a:rPr>
              <a:t>customer</a:t>
            </a:r>
            <a:r>
              <a:rPr sz="3300" i="1" spc="-90" dirty="0">
                <a:latin typeface="Times New Roman"/>
                <a:cs typeface="Times New Roman"/>
              </a:rPr>
              <a:t> </a:t>
            </a:r>
            <a:r>
              <a:rPr sz="3300" i="1" spc="80" dirty="0">
                <a:latin typeface="Times New Roman"/>
                <a:cs typeface="Times New Roman"/>
              </a:rPr>
              <a:t>interest.</a:t>
            </a:r>
            <a:endParaRPr sz="3300">
              <a:latin typeface="Times New Roman"/>
              <a:cs typeface="Times New Roman"/>
            </a:endParaRPr>
          </a:p>
          <a:p>
            <a:pPr marL="12700" marR="5080">
              <a:lnSpc>
                <a:spcPct val="125000"/>
              </a:lnSpc>
            </a:pPr>
            <a:r>
              <a:rPr sz="3300" i="1" spc="215" dirty="0">
                <a:latin typeface="Times New Roman"/>
                <a:cs typeface="Times New Roman"/>
              </a:rPr>
              <a:t>Vendors</a:t>
            </a:r>
            <a:r>
              <a:rPr sz="3300" i="1" spc="280" dirty="0">
                <a:latin typeface="Times New Roman"/>
                <a:cs typeface="Times New Roman"/>
              </a:rPr>
              <a:t> </a:t>
            </a:r>
            <a:r>
              <a:rPr sz="3300" i="1" spc="150" dirty="0">
                <a:latin typeface="Times New Roman"/>
                <a:cs typeface="Times New Roman"/>
              </a:rPr>
              <a:t>can</a:t>
            </a:r>
            <a:r>
              <a:rPr sz="3300" i="1" spc="285" dirty="0">
                <a:latin typeface="Times New Roman"/>
                <a:cs typeface="Times New Roman"/>
              </a:rPr>
              <a:t> </a:t>
            </a:r>
            <a:r>
              <a:rPr sz="3300" i="1" spc="130" dirty="0">
                <a:latin typeface="Times New Roman"/>
                <a:cs typeface="Times New Roman"/>
              </a:rPr>
              <a:t>easily</a:t>
            </a:r>
            <a:r>
              <a:rPr sz="3300" i="1" spc="285" dirty="0">
                <a:latin typeface="Times New Roman"/>
                <a:cs typeface="Times New Roman"/>
              </a:rPr>
              <a:t> </a:t>
            </a:r>
            <a:r>
              <a:rPr sz="3300" i="1" spc="145" dirty="0">
                <a:latin typeface="Times New Roman"/>
                <a:cs typeface="Times New Roman"/>
              </a:rPr>
              <a:t>update</a:t>
            </a:r>
            <a:r>
              <a:rPr sz="3300" i="1" spc="285" dirty="0">
                <a:latin typeface="Times New Roman"/>
                <a:cs typeface="Times New Roman"/>
              </a:rPr>
              <a:t> </a:t>
            </a:r>
            <a:r>
              <a:rPr sz="3300" i="1" spc="95" dirty="0">
                <a:latin typeface="Times New Roman"/>
                <a:cs typeface="Times New Roman"/>
              </a:rPr>
              <a:t>their</a:t>
            </a:r>
            <a:r>
              <a:rPr sz="3300" i="1" spc="285" dirty="0">
                <a:latin typeface="Times New Roman"/>
                <a:cs typeface="Times New Roman"/>
              </a:rPr>
              <a:t> </a:t>
            </a:r>
            <a:r>
              <a:rPr sz="3300" i="1" spc="145" dirty="0">
                <a:latin typeface="Times New Roman"/>
                <a:cs typeface="Times New Roman"/>
              </a:rPr>
              <a:t>menu,</a:t>
            </a:r>
            <a:r>
              <a:rPr sz="3300" i="1" spc="285" dirty="0">
                <a:latin typeface="Times New Roman"/>
                <a:cs typeface="Times New Roman"/>
              </a:rPr>
              <a:t> </a:t>
            </a:r>
            <a:r>
              <a:rPr sz="3300" i="1" spc="95" dirty="0">
                <a:latin typeface="Times New Roman"/>
                <a:cs typeface="Times New Roman"/>
              </a:rPr>
              <a:t>offers,</a:t>
            </a:r>
            <a:r>
              <a:rPr sz="3300" i="1" spc="285" dirty="0">
                <a:latin typeface="Times New Roman"/>
                <a:cs typeface="Times New Roman"/>
              </a:rPr>
              <a:t> </a:t>
            </a:r>
            <a:r>
              <a:rPr sz="3300" i="1" spc="204" dirty="0">
                <a:latin typeface="Times New Roman"/>
                <a:cs typeface="Times New Roman"/>
              </a:rPr>
              <a:t>and</a:t>
            </a:r>
            <a:r>
              <a:rPr sz="3300" i="1" spc="285" dirty="0">
                <a:latin typeface="Times New Roman"/>
                <a:cs typeface="Times New Roman"/>
              </a:rPr>
              <a:t> </a:t>
            </a:r>
            <a:r>
              <a:rPr sz="3300" i="1" spc="80" dirty="0">
                <a:latin typeface="Times New Roman"/>
                <a:cs typeface="Times New Roman"/>
              </a:rPr>
              <a:t>stall </a:t>
            </a:r>
            <a:r>
              <a:rPr sz="3300" i="1" spc="85" dirty="0">
                <a:latin typeface="Times New Roman"/>
                <a:cs typeface="Times New Roman"/>
              </a:rPr>
              <a:t>location</a:t>
            </a:r>
            <a:r>
              <a:rPr sz="3300" i="1" spc="-85" dirty="0">
                <a:latin typeface="Times New Roman"/>
                <a:cs typeface="Times New Roman"/>
              </a:rPr>
              <a:t> </a:t>
            </a:r>
            <a:r>
              <a:rPr sz="3300" i="1" spc="170" dirty="0">
                <a:latin typeface="Times New Roman"/>
                <a:cs typeface="Times New Roman"/>
              </a:rPr>
              <a:t>through</a:t>
            </a:r>
            <a:r>
              <a:rPr sz="3300" i="1" spc="-85" dirty="0">
                <a:latin typeface="Times New Roman"/>
                <a:cs typeface="Times New Roman"/>
              </a:rPr>
              <a:t> </a:t>
            </a:r>
            <a:r>
              <a:rPr sz="3300" i="1" spc="195" dirty="0">
                <a:latin typeface="Times New Roman"/>
                <a:cs typeface="Times New Roman"/>
              </a:rPr>
              <a:t>a</a:t>
            </a:r>
            <a:r>
              <a:rPr sz="3300" i="1" spc="-85" dirty="0">
                <a:latin typeface="Times New Roman"/>
                <a:cs typeface="Times New Roman"/>
              </a:rPr>
              <a:t> </a:t>
            </a:r>
            <a:r>
              <a:rPr sz="3300" i="1" spc="110" dirty="0">
                <a:latin typeface="Times New Roman"/>
                <a:cs typeface="Times New Roman"/>
              </a:rPr>
              <a:t>simple</a:t>
            </a:r>
            <a:r>
              <a:rPr sz="3300" i="1" spc="-85" dirty="0">
                <a:latin typeface="Times New Roman"/>
                <a:cs typeface="Times New Roman"/>
              </a:rPr>
              <a:t> </a:t>
            </a:r>
            <a:r>
              <a:rPr sz="3300" i="1" spc="155" dirty="0">
                <a:latin typeface="Times New Roman"/>
                <a:cs typeface="Times New Roman"/>
              </a:rPr>
              <a:t>dashboard.</a:t>
            </a:r>
            <a:endParaRPr sz="3300">
              <a:latin typeface="Times New Roman"/>
              <a:cs typeface="Times New Roman"/>
            </a:endParaRPr>
          </a:p>
          <a:p>
            <a:pPr marL="12700" marR="5080">
              <a:lnSpc>
                <a:spcPct val="125000"/>
              </a:lnSpc>
            </a:pPr>
            <a:r>
              <a:rPr sz="3300" i="1" spc="130" dirty="0">
                <a:latin typeface="Times New Roman"/>
                <a:cs typeface="Times New Roman"/>
              </a:rPr>
              <a:t>Customers</a:t>
            </a:r>
            <a:r>
              <a:rPr sz="3300" i="1" spc="50" dirty="0">
                <a:latin typeface="Times New Roman"/>
                <a:cs typeface="Times New Roman"/>
              </a:rPr>
              <a:t> </a:t>
            </a:r>
            <a:r>
              <a:rPr sz="3300" i="1" spc="150" dirty="0">
                <a:latin typeface="Times New Roman"/>
                <a:cs typeface="Times New Roman"/>
              </a:rPr>
              <a:t>can</a:t>
            </a:r>
            <a:r>
              <a:rPr sz="3300" i="1" spc="55" dirty="0">
                <a:latin typeface="Times New Roman"/>
                <a:cs typeface="Times New Roman"/>
              </a:rPr>
              <a:t> </a:t>
            </a:r>
            <a:r>
              <a:rPr sz="3300" i="1" spc="80" dirty="0">
                <a:latin typeface="Times New Roman"/>
                <a:cs typeface="Times New Roman"/>
              </a:rPr>
              <a:t>explore</a:t>
            </a:r>
            <a:r>
              <a:rPr sz="3300" i="1" spc="50" dirty="0">
                <a:latin typeface="Times New Roman"/>
                <a:cs typeface="Times New Roman"/>
              </a:rPr>
              <a:t> </a:t>
            </a:r>
            <a:r>
              <a:rPr sz="3300" i="1" spc="150" dirty="0">
                <a:latin typeface="Times New Roman"/>
                <a:cs typeface="Times New Roman"/>
              </a:rPr>
              <a:t>popular</a:t>
            </a:r>
            <a:r>
              <a:rPr sz="3300" i="1" spc="55" dirty="0">
                <a:latin typeface="Times New Roman"/>
                <a:cs typeface="Times New Roman"/>
              </a:rPr>
              <a:t> </a:t>
            </a:r>
            <a:r>
              <a:rPr sz="3300" i="1" spc="75" dirty="0">
                <a:latin typeface="Times New Roman"/>
                <a:cs typeface="Times New Roman"/>
              </a:rPr>
              <a:t>stalls,</a:t>
            </a:r>
            <a:r>
              <a:rPr sz="3300" i="1" spc="50" dirty="0">
                <a:latin typeface="Times New Roman"/>
                <a:cs typeface="Times New Roman"/>
              </a:rPr>
              <a:t> </a:t>
            </a:r>
            <a:r>
              <a:rPr sz="3300" i="1" spc="150" dirty="0">
                <a:latin typeface="Times New Roman"/>
                <a:cs typeface="Times New Roman"/>
              </a:rPr>
              <a:t>read</a:t>
            </a:r>
            <a:r>
              <a:rPr sz="3300" i="1" spc="55" dirty="0">
                <a:latin typeface="Times New Roman"/>
                <a:cs typeface="Times New Roman"/>
              </a:rPr>
              <a:t> </a:t>
            </a:r>
            <a:r>
              <a:rPr sz="3300" i="1" spc="120" dirty="0">
                <a:latin typeface="Times New Roman"/>
                <a:cs typeface="Times New Roman"/>
              </a:rPr>
              <a:t>reviews,</a:t>
            </a:r>
            <a:r>
              <a:rPr sz="3300" i="1" spc="50" dirty="0">
                <a:latin typeface="Times New Roman"/>
                <a:cs typeface="Times New Roman"/>
              </a:rPr>
              <a:t> </a:t>
            </a:r>
            <a:r>
              <a:rPr sz="3300" i="1" spc="180" dirty="0">
                <a:latin typeface="Times New Roman"/>
                <a:cs typeface="Times New Roman"/>
              </a:rPr>
              <a:t>and </a:t>
            </a:r>
            <a:r>
              <a:rPr sz="3300" i="1" spc="100" dirty="0">
                <a:latin typeface="Times New Roman"/>
                <a:cs typeface="Times New Roman"/>
              </a:rPr>
              <a:t>get</a:t>
            </a:r>
            <a:r>
              <a:rPr sz="3300" i="1" spc="-90" dirty="0">
                <a:latin typeface="Times New Roman"/>
                <a:cs typeface="Times New Roman"/>
              </a:rPr>
              <a:t> </a:t>
            </a:r>
            <a:r>
              <a:rPr sz="3300" i="1" spc="100" dirty="0">
                <a:latin typeface="Times New Roman"/>
                <a:cs typeface="Times New Roman"/>
              </a:rPr>
              <a:t>directions</a:t>
            </a:r>
            <a:r>
              <a:rPr sz="3300" i="1" spc="-85" dirty="0">
                <a:latin typeface="Times New Roman"/>
                <a:cs typeface="Times New Roman"/>
              </a:rPr>
              <a:t> </a:t>
            </a:r>
            <a:r>
              <a:rPr sz="3300" i="1" spc="100" dirty="0">
                <a:latin typeface="Times New Roman"/>
                <a:cs typeface="Times New Roman"/>
              </a:rPr>
              <a:t>in</a:t>
            </a:r>
            <a:r>
              <a:rPr sz="3300" i="1" spc="-90" dirty="0">
                <a:latin typeface="Times New Roman"/>
                <a:cs typeface="Times New Roman"/>
              </a:rPr>
              <a:t> </a:t>
            </a:r>
            <a:r>
              <a:rPr sz="3300" i="1" spc="180" dirty="0">
                <a:latin typeface="Times New Roman"/>
                <a:cs typeface="Times New Roman"/>
              </a:rPr>
              <a:t>real-</a:t>
            </a:r>
            <a:r>
              <a:rPr sz="3300" i="1" spc="45" dirty="0">
                <a:latin typeface="Times New Roman"/>
                <a:cs typeface="Times New Roman"/>
              </a:rPr>
              <a:t>time.</a:t>
            </a:r>
            <a:endParaRPr sz="3300">
              <a:latin typeface="Times New Roman"/>
              <a:cs typeface="Times New Roman"/>
            </a:endParaRPr>
          </a:p>
          <a:p>
            <a:pPr marL="12700" marR="5080">
              <a:lnSpc>
                <a:spcPct val="125000"/>
              </a:lnSpc>
              <a:tabLst>
                <a:tab pos="1151890" algn="l"/>
                <a:tab pos="2929255" algn="l"/>
                <a:tab pos="4188460" algn="l"/>
                <a:tab pos="5985510" algn="l"/>
                <a:tab pos="7642225" algn="l"/>
                <a:tab pos="9627870" algn="l"/>
              </a:tabLst>
            </a:pPr>
            <a:r>
              <a:rPr sz="3300" i="1" spc="185" dirty="0">
                <a:latin typeface="Times New Roman"/>
                <a:cs typeface="Times New Roman"/>
              </a:rPr>
              <a:t>This</a:t>
            </a:r>
            <a:r>
              <a:rPr sz="3300" i="1" dirty="0">
                <a:latin typeface="Times New Roman"/>
                <a:cs typeface="Times New Roman"/>
              </a:rPr>
              <a:t>	</a:t>
            </a:r>
            <a:r>
              <a:rPr sz="3300" i="1" spc="100" dirty="0">
                <a:latin typeface="Times New Roman"/>
                <a:cs typeface="Times New Roman"/>
              </a:rPr>
              <a:t>solution</a:t>
            </a:r>
            <a:r>
              <a:rPr sz="3300" i="1" dirty="0">
                <a:latin typeface="Times New Roman"/>
                <a:cs typeface="Times New Roman"/>
              </a:rPr>
              <a:t>	</a:t>
            </a:r>
            <a:r>
              <a:rPr sz="3300" i="1" spc="125" dirty="0">
                <a:latin typeface="Times New Roman"/>
                <a:cs typeface="Times New Roman"/>
              </a:rPr>
              <a:t>gives</a:t>
            </a:r>
            <a:r>
              <a:rPr sz="3300" i="1" dirty="0">
                <a:latin typeface="Times New Roman"/>
                <a:cs typeface="Times New Roman"/>
              </a:rPr>
              <a:t>	</a:t>
            </a:r>
            <a:r>
              <a:rPr sz="3300" i="1" spc="165" dirty="0">
                <a:latin typeface="Times New Roman"/>
                <a:cs typeface="Times New Roman"/>
              </a:rPr>
              <a:t>vendors</a:t>
            </a:r>
            <a:r>
              <a:rPr sz="3300" i="1" dirty="0">
                <a:latin typeface="Times New Roman"/>
                <a:cs typeface="Times New Roman"/>
              </a:rPr>
              <a:t>	</a:t>
            </a:r>
            <a:r>
              <a:rPr sz="3300" i="1" spc="114" dirty="0">
                <a:latin typeface="Times New Roman"/>
                <a:cs typeface="Times New Roman"/>
              </a:rPr>
              <a:t>greater</a:t>
            </a:r>
            <a:r>
              <a:rPr sz="3300" i="1" dirty="0">
                <a:latin typeface="Times New Roman"/>
                <a:cs typeface="Times New Roman"/>
              </a:rPr>
              <a:t>	</a:t>
            </a:r>
            <a:r>
              <a:rPr sz="3300" i="1" spc="80" dirty="0">
                <a:latin typeface="Times New Roman"/>
                <a:cs typeface="Times New Roman"/>
              </a:rPr>
              <a:t>visibility,</a:t>
            </a:r>
            <a:r>
              <a:rPr sz="3300" i="1" dirty="0">
                <a:latin typeface="Times New Roman"/>
                <a:cs typeface="Times New Roman"/>
              </a:rPr>
              <a:t>	</a:t>
            </a:r>
            <a:r>
              <a:rPr sz="3300" i="1" spc="180" dirty="0">
                <a:latin typeface="Times New Roman"/>
                <a:cs typeface="Times New Roman"/>
              </a:rPr>
              <a:t>and </a:t>
            </a:r>
            <a:r>
              <a:rPr sz="3300" i="1" spc="145" dirty="0">
                <a:latin typeface="Times New Roman"/>
                <a:cs typeface="Times New Roman"/>
              </a:rPr>
              <a:t>customers</a:t>
            </a:r>
            <a:r>
              <a:rPr sz="3300" i="1" spc="-90" dirty="0">
                <a:latin typeface="Times New Roman"/>
                <a:cs typeface="Times New Roman"/>
              </a:rPr>
              <a:t> </a:t>
            </a:r>
            <a:r>
              <a:rPr sz="3300" i="1" spc="195" dirty="0">
                <a:latin typeface="Times New Roman"/>
                <a:cs typeface="Times New Roman"/>
              </a:rPr>
              <a:t>a</a:t>
            </a:r>
            <a:r>
              <a:rPr sz="3300" i="1" spc="-85" dirty="0">
                <a:latin typeface="Times New Roman"/>
                <a:cs typeface="Times New Roman"/>
              </a:rPr>
              <a:t> </a:t>
            </a:r>
            <a:r>
              <a:rPr sz="3300" i="1" spc="140" dirty="0">
                <a:latin typeface="Times New Roman"/>
                <a:cs typeface="Times New Roman"/>
              </a:rPr>
              <a:t>more</a:t>
            </a:r>
            <a:r>
              <a:rPr sz="3300" i="1" spc="-90" dirty="0">
                <a:latin typeface="Times New Roman"/>
                <a:cs typeface="Times New Roman"/>
              </a:rPr>
              <a:t> </a:t>
            </a:r>
            <a:r>
              <a:rPr sz="3300" i="1" spc="155" dirty="0">
                <a:latin typeface="Times New Roman"/>
                <a:cs typeface="Times New Roman"/>
              </a:rPr>
              <a:t>engaging</a:t>
            </a:r>
            <a:r>
              <a:rPr sz="3300" i="1" spc="-85" dirty="0">
                <a:latin typeface="Times New Roman"/>
                <a:cs typeface="Times New Roman"/>
              </a:rPr>
              <a:t> </a:t>
            </a:r>
            <a:r>
              <a:rPr sz="3300" i="1" spc="114" dirty="0">
                <a:latin typeface="Times New Roman"/>
                <a:cs typeface="Times New Roman"/>
              </a:rPr>
              <a:t>food</a:t>
            </a:r>
            <a:r>
              <a:rPr sz="3300" i="1" spc="-90" dirty="0">
                <a:latin typeface="Times New Roman"/>
                <a:cs typeface="Times New Roman"/>
              </a:rPr>
              <a:t> </a:t>
            </a:r>
            <a:r>
              <a:rPr sz="3300" i="1" spc="60" dirty="0">
                <a:latin typeface="Times New Roman"/>
                <a:cs typeface="Times New Roman"/>
              </a:rPr>
              <a:t>experience.</a:t>
            </a:r>
            <a:endParaRPr sz="33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3</a:t>
            </a:fld>
            <a:endParaRPr spc="-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8946" y="2466291"/>
            <a:ext cx="1504949" cy="20573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3319617" y="823562"/>
            <a:ext cx="3058160" cy="1827530"/>
          </a:xfrm>
          <a:custGeom>
            <a:avLst/>
            <a:gdLst/>
            <a:ahLst/>
            <a:cxnLst/>
            <a:rect l="l" t="t" r="r" b="b"/>
            <a:pathLst>
              <a:path w="3058159" h="1827530">
                <a:moveTo>
                  <a:pt x="3057625" y="1826945"/>
                </a:moveTo>
                <a:lnTo>
                  <a:pt x="0" y="1826945"/>
                </a:lnTo>
                <a:lnTo>
                  <a:pt x="0" y="0"/>
                </a:lnTo>
                <a:lnTo>
                  <a:pt x="3057625" y="0"/>
                </a:lnTo>
                <a:lnTo>
                  <a:pt x="3057625" y="1826945"/>
                </a:lnTo>
                <a:close/>
              </a:path>
            </a:pathLst>
          </a:custGeom>
          <a:solidFill>
            <a:srgbClr val="F0365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62553" y="5972592"/>
            <a:ext cx="1857038" cy="18541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870374" y="5722973"/>
            <a:ext cx="118569" cy="11856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0035527" y="5695452"/>
            <a:ext cx="415290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50" dirty="0">
                <a:latin typeface="Times New Roman"/>
                <a:cs typeface="Times New Roman"/>
              </a:rPr>
              <a:t>Series</a:t>
            </a:r>
            <a:r>
              <a:rPr sz="900" i="1" spc="-5" dirty="0">
                <a:latin typeface="Times New Roman"/>
                <a:cs typeface="Times New Roman"/>
              </a:rPr>
              <a:t> </a:t>
            </a:r>
            <a:r>
              <a:rPr sz="900" i="1" spc="-60" dirty="0">
                <a:latin typeface="Times New Roman"/>
                <a:cs typeface="Times New Roman"/>
              </a:rPr>
              <a:t>1</a:t>
            </a:r>
            <a:endParaRPr sz="900">
              <a:latin typeface="Times New Roman"/>
              <a:cs typeface="Times New Roman"/>
            </a:endParaRPr>
          </a:p>
        </p:txBody>
      </p: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649947" y="5722973"/>
            <a:ext cx="118569" cy="11856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0815101" y="5695452"/>
            <a:ext cx="442595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50" dirty="0">
                <a:latin typeface="Times New Roman"/>
                <a:cs typeface="Times New Roman"/>
              </a:rPr>
              <a:t>Series</a:t>
            </a:r>
            <a:r>
              <a:rPr sz="900" i="1" spc="-5" dirty="0">
                <a:latin typeface="Times New Roman"/>
                <a:cs typeface="Times New Roman"/>
              </a:rPr>
              <a:t> </a:t>
            </a:r>
            <a:r>
              <a:rPr sz="900" i="1" spc="40" dirty="0">
                <a:latin typeface="Times New Roman"/>
                <a:cs typeface="Times New Roman"/>
              </a:rPr>
              <a:t>2</a:t>
            </a:r>
            <a:endParaRPr sz="900">
              <a:latin typeface="Times New Roman"/>
              <a:cs typeface="Times New Roman"/>
            </a:endParaRPr>
          </a:p>
        </p:txBody>
      </p:sp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1459161" y="5722973"/>
            <a:ext cx="118569" cy="11856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1624315" y="5695452"/>
            <a:ext cx="442595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50" dirty="0">
                <a:latin typeface="Times New Roman"/>
                <a:cs typeface="Times New Roman"/>
              </a:rPr>
              <a:t>Series</a:t>
            </a:r>
            <a:r>
              <a:rPr sz="900" i="1" spc="-5" dirty="0">
                <a:latin typeface="Times New Roman"/>
                <a:cs typeface="Times New Roman"/>
              </a:rPr>
              <a:t> </a:t>
            </a:r>
            <a:r>
              <a:rPr sz="900" i="1" spc="40" dirty="0">
                <a:latin typeface="Times New Roman"/>
                <a:cs typeface="Times New Roman"/>
              </a:rPr>
              <a:t>3</a:t>
            </a:r>
            <a:endParaRPr sz="900">
              <a:latin typeface="Times New Roman"/>
              <a:cs typeface="Times New Roman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9487783" y="5977156"/>
            <a:ext cx="3005455" cy="3038475"/>
            <a:chOff x="9487783" y="5977156"/>
            <a:chExt cx="3005455" cy="3038475"/>
          </a:xfrm>
        </p:grpSpPr>
        <p:sp>
          <p:nvSpPr>
            <p:cNvPr id="12" name="object 12"/>
            <p:cNvSpPr/>
            <p:nvPr/>
          </p:nvSpPr>
          <p:spPr>
            <a:xfrm>
              <a:off x="9489688" y="8996964"/>
              <a:ext cx="3001645" cy="0"/>
            </a:xfrm>
            <a:custGeom>
              <a:avLst/>
              <a:gdLst/>
              <a:ahLst/>
              <a:cxnLst/>
              <a:rect l="l" t="t" r="r" b="b"/>
              <a:pathLst>
                <a:path w="3001645">
                  <a:moveTo>
                    <a:pt x="0" y="0"/>
                  </a:moveTo>
                  <a:lnTo>
                    <a:pt x="3001281" y="0"/>
                  </a:lnTo>
                </a:path>
              </a:pathLst>
            </a:custGeom>
            <a:ln w="370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9489688" y="5995682"/>
              <a:ext cx="3001645" cy="2401570"/>
            </a:xfrm>
            <a:custGeom>
              <a:avLst/>
              <a:gdLst/>
              <a:ahLst/>
              <a:cxnLst/>
              <a:rect l="l" t="t" r="r" b="b"/>
              <a:pathLst>
                <a:path w="3001645" h="2401570">
                  <a:moveTo>
                    <a:pt x="0" y="2401025"/>
                  </a:moveTo>
                  <a:lnTo>
                    <a:pt x="3001281" y="2401025"/>
                  </a:lnTo>
                </a:path>
                <a:path w="3001645" h="2401570">
                  <a:moveTo>
                    <a:pt x="0" y="1800768"/>
                  </a:moveTo>
                  <a:lnTo>
                    <a:pt x="3001281" y="1800768"/>
                  </a:lnTo>
                </a:path>
                <a:path w="3001645" h="2401570">
                  <a:moveTo>
                    <a:pt x="0" y="1200512"/>
                  </a:moveTo>
                  <a:lnTo>
                    <a:pt x="3001281" y="1200512"/>
                  </a:lnTo>
                </a:path>
                <a:path w="3001645" h="2401570">
                  <a:moveTo>
                    <a:pt x="0" y="600256"/>
                  </a:moveTo>
                  <a:lnTo>
                    <a:pt x="3001281" y="600256"/>
                  </a:lnTo>
                </a:path>
                <a:path w="3001645" h="2401570">
                  <a:moveTo>
                    <a:pt x="0" y="0"/>
                  </a:moveTo>
                  <a:lnTo>
                    <a:pt x="3001281" y="0"/>
                  </a:lnTo>
                </a:path>
              </a:pathLst>
            </a:custGeom>
            <a:ln w="370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9789816" y="8276656"/>
              <a:ext cx="600710" cy="720725"/>
            </a:xfrm>
            <a:custGeom>
              <a:avLst/>
              <a:gdLst/>
              <a:ahLst/>
              <a:cxnLst/>
              <a:rect l="l" t="t" r="r" b="b"/>
              <a:pathLst>
                <a:path w="600709" h="720725">
                  <a:moveTo>
                    <a:pt x="0" y="720307"/>
                  </a:moveTo>
                  <a:lnTo>
                    <a:pt x="600256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9781305" y="8268144"/>
              <a:ext cx="617855" cy="737870"/>
            </a:xfrm>
            <a:custGeom>
              <a:avLst/>
              <a:gdLst/>
              <a:ahLst/>
              <a:cxnLst/>
              <a:rect l="l" t="t" r="r" b="b"/>
              <a:pathLst>
                <a:path w="617854" h="737870">
                  <a:moveTo>
                    <a:pt x="611069" y="16848"/>
                  </a:moveTo>
                  <a:lnTo>
                    <a:pt x="606465" y="16848"/>
                  </a:lnTo>
                  <a:lnTo>
                    <a:pt x="604500" y="16034"/>
                  </a:lnTo>
                  <a:lnTo>
                    <a:pt x="601244" y="12778"/>
                  </a:lnTo>
                  <a:lnTo>
                    <a:pt x="600430" y="10813"/>
                  </a:lnTo>
                  <a:lnTo>
                    <a:pt x="600430" y="6209"/>
                  </a:lnTo>
                  <a:lnTo>
                    <a:pt x="601020" y="4785"/>
                  </a:lnTo>
                  <a:lnTo>
                    <a:pt x="601471" y="4244"/>
                  </a:lnTo>
                  <a:lnTo>
                    <a:pt x="601592" y="4098"/>
                  </a:lnTo>
                  <a:lnTo>
                    <a:pt x="601907" y="3580"/>
                  </a:lnTo>
                  <a:lnTo>
                    <a:pt x="604355" y="1132"/>
                  </a:lnTo>
                  <a:lnTo>
                    <a:pt x="605040" y="764"/>
                  </a:lnTo>
                  <a:lnTo>
                    <a:pt x="605925" y="398"/>
                  </a:lnTo>
                  <a:lnTo>
                    <a:pt x="610305" y="0"/>
                  </a:lnTo>
                  <a:lnTo>
                    <a:pt x="611582" y="398"/>
                  </a:lnTo>
                  <a:lnTo>
                    <a:pt x="612494" y="764"/>
                  </a:lnTo>
                  <a:lnTo>
                    <a:pt x="615037" y="2884"/>
                  </a:lnTo>
                  <a:lnTo>
                    <a:pt x="615626" y="3580"/>
                  </a:lnTo>
                  <a:lnTo>
                    <a:pt x="616145" y="4098"/>
                  </a:lnTo>
                  <a:lnTo>
                    <a:pt x="616861" y="5463"/>
                  </a:lnTo>
                  <a:lnTo>
                    <a:pt x="617104" y="8133"/>
                  </a:lnTo>
                  <a:lnTo>
                    <a:pt x="617040" y="10813"/>
                  </a:lnTo>
                  <a:lnTo>
                    <a:pt x="616645" y="12079"/>
                  </a:lnTo>
                  <a:lnTo>
                    <a:pt x="614930" y="14138"/>
                  </a:lnTo>
                  <a:lnTo>
                    <a:pt x="613034" y="16034"/>
                  </a:lnTo>
                  <a:lnTo>
                    <a:pt x="611069" y="16848"/>
                  </a:lnTo>
                  <a:close/>
                </a:path>
                <a:path w="617854" h="737870">
                  <a:moveTo>
                    <a:pt x="605925" y="398"/>
                  </a:moveTo>
                  <a:lnTo>
                    <a:pt x="606465" y="174"/>
                  </a:lnTo>
                  <a:lnTo>
                    <a:pt x="608384" y="174"/>
                  </a:lnTo>
                  <a:lnTo>
                    <a:pt x="605925" y="398"/>
                  </a:lnTo>
                  <a:close/>
                </a:path>
                <a:path w="617854" h="737870">
                  <a:moveTo>
                    <a:pt x="611609" y="398"/>
                  </a:moveTo>
                  <a:lnTo>
                    <a:pt x="610865" y="174"/>
                  </a:lnTo>
                  <a:lnTo>
                    <a:pt x="611069" y="174"/>
                  </a:lnTo>
                  <a:lnTo>
                    <a:pt x="611609" y="398"/>
                  </a:lnTo>
                  <a:close/>
                </a:path>
                <a:path w="617854" h="737870">
                  <a:moveTo>
                    <a:pt x="605359" y="632"/>
                  </a:moveTo>
                  <a:lnTo>
                    <a:pt x="605755" y="398"/>
                  </a:lnTo>
                  <a:lnTo>
                    <a:pt x="605925" y="398"/>
                  </a:lnTo>
                  <a:lnTo>
                    <a:pt x="605359" y="632"/>
                  </a:lnTo>
                  <a:close/>
                </a:path>
                <a:path w="617854" h="737870">
                  <a:moveTo>
                    <a:pt x="612494" y="764"/>
                  </a:moveTo>
                  <a:lnTo>
                    <a:pt x="611609" y="398"/>
                  </a:lnTo>
                  <a:lnTo>
                    <a:pt x="612335" y="632"/>
                  </a:lnTo>
                  <a:lnTo>
                    <a:pt x="612494" y="764"/>
                  </a:lnTo>
                  <a:close/>
                </a:path>
                <a:path w="617854" h="737870">
                  <a:moveTo>
                    <a:pt x="604355" y="1132"/>
                  </a:moveTo>
                  <a:lnTo>
                    <a:pt x="604500" y="988"/>
                  </a:lnTo>
                  <a:lnTo>
                    <a:pt x="605040" y="764"/>
                  </a:lnTo>
                  <a:lnTo>
                    <a:pt x="604355" y="1132"/>
                  </a:lnTo>
                  <a:close/>
                </a:path>
                <a:path w="617854" h="737870">
                  <a:moveTo>
                    <a:pt x="614394" y="2348"/>
                  </a:moveTo>
                  <a:lnTo>
                    <a:pt x="612494" y="764"/>
                  </a:lnTo>
                  <a:lnTo>
                    <a:pt x="613034" y="988"/>
                  </a:lnTo>
                  <a:lnTo>
                    <a:pt x="614394" y="2348"/>
                  </a:lnTo>
                  <a:close/>
                </a:path>
                <a:path w="617854" h="737870">
                  <a:moveTo>
                    <a:pt x="603139" y="2348"/>
                  </a:moveTo>
                  <a:lnTo>
                    <a:pt x="603836" y="1405"/>
                  </a:lnTo>
                  <a:lnTo>
                    <a:pt x="604355" y="1132"/>
                  </a:lnTo>
                  <a:lnTo>
                    <a:pt x="603139" y="2348"/>
                  </a:lnTo>
                  <a:close/>
                </a:path>
                <a:path w="617854" h="737870">
                  <a:moveTo>
                    <a:pt x="616145" y="4098"/>
                  </a:moveTo>
                  <a:lnTo>
                    <a:pt x="614930" y="2884"/>
                  </a:lnTo>
                  <a:lnTo>
                    <a:pt x="615873" y="3580"/>
                  </a:lnTo>
                  <a:lnTo>
                    <a:pt x="616145" y="4098"/>
                  </a:lnTo>
                  <a:close/>
                </a:path>
                <a:path w="617854" h="737870">
                  <a:moveTo>
                    <a:pt x="601020" y="4785"/>
                  </a:moveTo>
                  <a:lnTo>
                    <a:pt x="601244" y="4244"/>
                  </a:lnTo>
                  <a:lnTo>
                    <a:pt x="601907" y="3580"/>
                  </a:lnTo>
                  <a:lnTo>
                    <a:pt x="601592" y="4098"/>
                  </a:lnTo>
                  <a:lnTo>
                    <a:pt x="601020" y="4785"/>
                  </a:lnTo>
                  <a:close/>
                </a:path>
                <a:path w="617854" h="737870">
                  <a:moveTo>
                    <a:pt x="6973" y="737330"/>
                  </a:moveTo>
                  <a:lnTo>
                    <a:pt x="4942" y="736697"/>
                  </a:lnTo>
                  <a:lnTo>
                    <a:pt x="1405" y="733749"/>
                  </a:lnTo>
                  <a:lnTo>
                    <a:pt x="416" y="731866"/>
                  </a:lnTo>
                  <a:lnTo>
                    <a:pt x="0" y="727281"/>
                  </a:lnTo>
                  <a:lnTo>
                    <a:pt x="632" y="725250"/>
                  </a:lnTo>
                  <a:lnTo>
                    <a:pt x="601020" y="4785"/>
                  </a:lnTo>
                  <a:lnTo>
                    <a:pt x="600430" y="6209"/>
                  </a:lnTo>
                  <a:lnTo>
                    <a:pt x="600430" y="10813"/>
                  </a:lnTo>
                  <a:lnTo>
                    <a:pt x="601244" y="12778"/>
                  </a:lnTo>
                  <a:lnTo>
                    <a:pt x="604500" y="16034"/>
                  </a:lnTo>
                  <a:lnTo>
                    <a:pt x="606465" y="16848"/>
                  </a:lnTo>
                  <a:lnTo>
                    <a:pt x="612672" y="16848"/>
                  </a:lnTo>
                  <a:lnTo>
                    <a:pt x="13441" y="735924"/>
                  </a:lnTo>
                  <a:lnTo>
                    <a:pt x="11558" y="736913"/>
                  </a:lnTo>
                  <a:lnTo>
                    <a:pt x="6973" y="737330"/>
                  </a:lnTo>
                  <a:close/>
                </a:path>
                <a:path w="617854" h="737870">
                  <a:moveTo>
                    <a:pt x="617104" y="8133"/>
                  </a:moveTo>
                  <a:lnTo>
                    <a:pt x="616929" y="6209"/>
                  </a:lnTo>
                  <a:lnTo>
                    <a:pt x="616880" y="5668"/>
                  </a:lnTo>
                  <a:lnTo>
                    <a:pt x="617104" y="6209"/>
                  </a:lnTo>
                  <a:lnTo>
                    <a:pt x="617104" y="8133"/>
                  </a:lnTo>
                  <a:close/>
                </a:path>
                <a:path w="617854" h="737870">
                  <a:moveTo>
                    <a:pt x="617104" y="10608"/>
                  </a:moveTo>
                  <a:lnTo>
                    <a:pt x="617104" y="8133"/>
                  </a:lnTo>
                  <a:lnTo>
                    <a:pt x="617278" y="10049"/>
                  </a:lnTo>
                  <a:lnTo>
                    <a:pt x="617104" y="10608"/>
                  </a:lnTo>
                  <a:close/>
                </a:path>
                <a:path w="617854" h="737870">
                  <a:moveTo>
                    <a:pt x="614930" y="14138"/>
                  </a:moveTo>
                  <a:lnTo>
                    <a:pt x="616514" y="12237"/>
                  </a:lnTo>
                  <a:lnTo>
                    <a:pt x="616290" y="12778"/>
                  </a:lnTo>
                  <a:lnTo>
                    <a:pt x="614930" y="14138"/>
                  </a:lnTo>
                  <a:close/>
                </a:path>
                <a:path w="617854" h="737870">
                  <a:moveTo>
                    <a:pt x="612672" y="16848"/>
                  </a:moveTo>
                  <a:lnTo>
                    <a:pt x="611069" y="16848"/>
                  </a:lnTo>
                  <a:lnTo>
                    <a:pt x="613034" y="16034"/>
                  </a:lnTo>
                  <a:lnTo>
                    <a:pt x="614930" y="14138"/>
                  </a:lnTo>
                  <a:lnTo>
                    <a:pt x="612672" y="16848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0390073" y="6715990"/>
              <a:ext cx="600710" cy="1560830"/>
            </a:xfrm>
            <a:custGeom>
              <a:avLst/>
              <a:gdLst/>
              <a:ahLst/>
              <a:cxnLst/>
              <a:rect l="l" t="t" r="r" b="b"/>
              <a:pathLst>
                <a:path w="600709" h="1560829">
                  <a:moveTo>
                    <a:pt x="0" y="1560666"/>
                  </a:moveTo>
                  <a:lnTo>
                    <a:pt x="600256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0381465" y="6707382"/>
              <a:ext cx="617855" cy="1577975"/>
            </a:xfrm>
            <a:custGeom>
              <a:avLst/>
              <a:gdLst/>
              <a:ahLst/>
              <a:cxnLst/>
              <a:rect l="l" t="t" r="r" b="b"/>
              <a:pathLst>
                <a:path w="617854" h="1577975">
                  <a:moveTo>
                    <a:pt x="7763" y="1577881"/>
                  </a:moveTo>
                  <a:lnTo>
                    <a:pt x="3466" y="1576228"/>
                  </a:lnTo>
                  <a:lnTo>
                    <a:pt x="1924" y="1574763"/>
                  </a:lnTo>
                  <a:lnTo>
                    <a:pt x="54" y="1570555"/>
                  </a:lnTo>
                  <a:lnTo>
                    <a:pt x="0" y="1568429"/>
                  </a:lnTo>
                  <a:lnTo>
                    <a:pt x="826" y="1566281"/>
                  </a:lnTo>
                  <a:lnTo>
                    <a:pt x="601909" y="3466"/>
                  </a:lnTo>
                  <a:lnTo>
                    <a:pt x="603374" y="1924"/>
                  </a:lnTo>
                  <a:lnTo>
                    <a:pt x="607581" y="54"/>
                  </a:lnTo>
                  <a:lnTo>
                    <a:pt x="609707" y="0"/>
                  </a:lnTo>
                  <a:lnTo>
                    <a:pt x="614005" y="1652"/>
                  </a:lnTo>
                  <a:lnTo>
                    <a:pt x="615547" y="3117"/>
                  </a:lnTo>
                  <a:lnTo>
                    <a:pt x="617417" y="7325"/>
                  </a:lnTo>
                  <a:lnTo>
                    <a:pt x="617471" y="9451"/>
                  </a:lnTo>
                  <a:lnTo>
                    <a:pt x="15562" y="1574415"/>
                  </a:lnTo>
                  <a:lnTo>
                    <a:pt x="14097" y="1575957"/>
                  </a:lnTo>
                  <a:lnTo>
                    <a:pt x="9889" y="1577827"/>
                  </a:lnTo>
                  <a:lnTo>
                    <a:pt x="7763" y="1577881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0990329" y="6715990"/>
              <a:ext cx="600710" cy="480695"/>
            </a:xfrm>
            <a:custGeom>
              <a:avLst/>
              <a:gdLst/>
              <a:ahLst/>
              <a:cxnLst/>
              <a:rect l="l" t="t" r="r" b="b"/>
              <a:pathLst>
                <a:path w="600709" h="480695">
                  <a:moveTo>
                    <a:pt x="600256" y="480205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0981789" y="6707449"/>
              <a:ext cx="617855" cy="497840"/>
            </a:xfrm>
            <a:custGeom>
              <a:avLst/>
              <a:gdLst/>
              <a:ahLst/>
              <a:cxnLst/>
              <a:rect l="l" t="t" r="r" b="b"/>
              <a:pathLst>
                <a:path w="617854" h="497840">
                  <a:moveTo>
                    <a:pt x="603228" y="494967"/>
                  </a:moveTo>
                  <a:lnTo>
                    <a:pt x="1534" y="13611"/>
                  </a:lnTo>
                  <a:lnTo>
                    <a:pt x="508" y="11748"/>
                  </a:lnTo>
                  <a:lnTo>
                    <a:pt x="0" y="7172"/>
                  </a:lnTo>
                  <a:lnTo>
                    <a:pt x="592" y="5129"/>
                  </a:lnTo>
                  <a:lnTo>
                    <a:pt x="3468" y="1534"/>
                  </a:lnTo>
                  <a:lnTo>
                    <a:pt x="5331" y="508"/>
                  </a:lnTo>
                  <a:lnTo>
                    <a:pt x="9907" y="0"/>
                  </a:lnTo>
                  <a:lnTo>
                    <a:pt x="11662" y="508"/>
                  </a:lnTo>
                  <a:lnTo>
                    <a:pt x="11846" y="508"/>
                  </a:lnTo>
                  <a:lnTo>
                    <a:pt x="611721" y="480408"/>
                  </a:lnTo>
                  <a:lnTo>
                    <a:pt x="606494" y="480408"/>
                  </a:lnTo>
                  <a:lnTo>
                    <a:pt x="604529" y="481222"/>
                  </a:lnTo>
                  <a:lnTo>
                    <a:pt x="601273" y="484477"/>
                  </a:lnTo>
                  <a:lnTo>
                    <a:pt x="600459" y="486442"/>
                  </a:lnTo>
                  <a:lnTo>
                    <a:pt x="600459" y="491047"/>
                  </a:lnTo>
                  <a:lnTo>
                    <a:pt x="601273" y="493012"/>
                  </a:lnTo>
                  <a:lnTo>
                    <a:pt x="603228" y="494967"/>
                  </a:lnTo>
                  <a:close/>
                </a:path>
                <a:path w="617854" h="497840">
                  <a:moveTo>
                    <a:pt x="606727" y="497082"/>
                  </a:moveTo>
                  <a:lnTo>
                    <a:pt x="606494" y="497082"/>
                  </a:lnTo>
                  <a:lnTo>
                    <a:pt x="605203" y="496547"/>
                  </a:lnTo>
                  <a:lnTo>
                    <a:pt x="603228" y="494967"/>
                  </a:lnTo>
                  <a:lnTo>
                    <a:pt x="601273" y="493012"/>
                  </a:lnTo>
                  <a:lnTo>
                    <a:pt x="600459" y="491047"/>
                  </a:lnTo>
                  <a:lnTo>
                    <a:pt x="600459" y="486442"/>
                  </a:lnTo>
                  <a:lnTo>
                    <a:pt x="601273" y="484477"/>
                  </a:lnTo>
                  <a:lnTo>
                    <a:pt x="604529" y="481222"/>
                  </a:lnTo>
                  <a:lnTo>
                    <a:pt x="606494" y="480408"/>
                  </a:lnTo>
                  <a:lnTo>
                    <a:pt x="611098" y="480408"/>
                  </a:lnTo>
                  <a:lnTo>
                    <a:pt x="617184" y="488745"/>
                  </a:lnTo>
                  <a:lnTo>
                    <a:pt x="617133" y="491047"/>
                  </a:lnTo>
                  <a:lnTo>
                    <a:pt x="605386" y="496693"/>
                  </a:lnTo>
                  <a:lnTo>
                    <a:pt x="606727" y="497082"/>
                  </a:lnTo>
                  <a:close/>
                </a:path>
                <a:path w="617854" h="497840">
                  <a:moveTo>
                    <a:pt x="612389" y="480943"/>
                  </a:moveTo>
                  <a:lnTo>
                    <a:pt x="611098" y="480408"/>
                  </a:lnTo>
                  <a:lnTo>
                    <a:pt x="611721" y="480408"/>
                  </a:lnTo>
                  <a:lnTo>
                    <a:pt x="612389" y="480943"/>
                  </a:lnTo>
                  <a:close/>
                </a:path>
                <a:path w="617854" h="497840">
                  <a:moveTo>
                    <a:pt x="614363" y="482522"/>
                  </a:moveTo>
                  <a:lnTo>
                    <a:pt x="612389" y="480943"/>
                  </a:lnTo>
                  <a:lnTo>
                    <a:pt x="613063" y="481222"/>
                  </a:lnTo>
                  <a:lnTo>
                    <a:pt x="614363" y="482522"/>
                  </a:lnTo>
                  <a:close/>
                </a:path>
                <a:path w="617854" h="497840">
                  <a:moveTo>
                    <a:pt x="616154" y="484313"/>
                  </a:moveTo>
                  <a:lnTo>
                    <a:pt x="614363" y="482522"/>
                  </a:lnTo>
                  <a:lnTo>
                    <a:pt x="615802" y="483673"/>
                  </a:lnTo>
                  <a:lnTo>
                    <a:pt x="616154" y="484313"/>
                  </a:lnTo>
                  <a:close/>
                </a:path>
                <a:path w="617854" h="497840">
                  <a:moveTo>
                    <a:pt x="617133" y="488745"/>
                  </a:moveTo>
                  <a:lnTo>
                    <a:pt x="616928" y="486442"/>
                  </a:lnTo>
                  <a:lnTo>
                    <a:pt x="616853" y="485768"/>
                  </a:lnTo>
                  <a:lnTo>
                    <a:pt x="617133" y="486442"/>
                  </a:lnTo>
                  <a:lnTo>
                    <a:pt x="617133" y="488745"/>
                  </a:lnTo>
                  <a:close/>
                </a:path>
                <a:path w="617854" h="497840">
                  <a:moveTo>
                    <a:pt x="617065" y="491047"/>
                  </a:moveTo>
                  <a:lnTo>
                    <a:pt x="617133" y="488745"/>
                  </a:lnTo>
                  <a:lnTo>
                    <a:pt x="617336" y="490112"/>
                  </a:lnTo>
                  <a:lnTo>
                    <a:pt x="617065" y="491047"/>
                  </a:lnTo>
                  <a:close/>
                </a:path>
                <a:path w="617854" h="497840">
                  <a:moveTo>
                    <a:pt x="615018" y="494313"/>
                  </a:moveTo>
                  <a:lnTo>
                    <a:pt x="616598" y="492338"/>
                  </a:lnTo>
                  <a:lnTo>
                    <a:pt x="616319" y="493012"/>
                  </a:lnTo>
                  <a:lnTo>
                    <a:pt x="615018" y="494313"/>
                  </a:lnTo>
                  <a:close/>
                </a:path>
                <a:path w="617854" h="497840">
                  <a:moveTo>
                    <a:pt x="613228" y="496103"/>
                  </a:moveTo>
                  <a:lnTo>
                    <a:pt x="615018" y="494313"/>
                  </a:lnTo>
                  <a:lnTo>
                    <a:pt x="613868" y="495750"/>
                  </a:lnTo>
                  <a:lnTo>
                    <a:pt x="613228" y="496103"/>
                  </a:lnTo>
                  <a:close/>
                </a:path>
                <a:path w="617854" h="497840">
                  <a:moveTo>
                    <a:pt x="605203" y="496547"/>
                  </a:moveTo>
                  <a:lnTo>
                    <a:pt x="604529" y="496268"/>
                  </a:lnTo>
                  <a:lnTo>
                    <a:pt x="603228" y="494967"/>
                  </a:lnTo>
                  <a:lnTo>
                    <a:pt x="605203" y="496547"/>
                  </a:lnTo>
                  <a:close/>
                </a:path>
                <a:path w="617854" h="497840">
                  <a:moveTo>
                    <a:pt x="612389" y="496547"/>
                  </a:moveTo>
                  <a:lnTo>
                    <a:pt x="613228" y="496103"/>
                  </a:lnTo>
                  <a:lnTo>
                    <a:pt x="613063" y="496268"/>
                  </a:lnTo>
                  <a:lnTo>
                    <a:pt x="612389" y="496547"/>
                  </a:lnTo>
                  <a:close/>
                </a:path>
                <a:path w="617854" h="497840">
                  <a:moveTo>
                    <a:pt x="607429" y="497285"/>
                  </a:moveTo>
                  <a:lnTo>
                    <a:pt x="605386" y="496693"/>
                  </a:lnTo>
                  <a:lnTo>
                    <a:pt x="605203" y="496547"/>
                  </a:lnTo>
                  <a:lnTo>
                    <a:pt x="605556" y="496693"/>
                  </a:lnTo>
                  <a:lnTo>
                    <a:pt x="612755" y="496693"/>
                  </a:lnTo>
                  <a:lnTo>
                    <a:pt x="607429" y="497285"/>
                  </a:lnTo>
                  <a:close/>
                </a:path>
                <a:path w="617854" h="497840">
                  <a:moveTo>
                    <a:pt x="611098" y="497082"/>
                  </a:moveTo>
                  <a:lnTo>
                    <a:pt x="609258" y="497082"/>
                  </a:lnTo>
                  <a:lnTo>
                    <a:pt x="612755" y="496693"/>
                  </a:lnTo>
                  <a:lnTo>
                    <a:pt x="612036" y="496693"/>
                  </a:lnTo>
                  <a:lnTo>
                    <a:pt x="611098" y="497082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1590585" y="7076143"/>
              <a:ext cx="600710" cy="120650"/>
            </a:xfrm>
            <a:custGeom>
              <a:avLst/>
              <a:gdLst/>
              <a:ahLst/>
              <a:cxnLst/>
              <a:rect l="l" t="t" r="r" b="b"/>
              <a:pathLst>
                <a:path w="600709" h="120650">
                  <a:moveTo>
                    <a:pt x="0" y="120051"/>
                  </a:moveTo>
                  <a:lnTo>
                    <a:pt x="600256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11581959" y="7067517"/>
              <a:ext cx="617855" cy="137795"/>
            </a:xfrm>
            <a:custGeom>
              <a:avLst/>
              <a:gdLst/>
              <a:ahLst/>
              <a:cxnLst/>
              <a:rect l="l" t="t" r="r" b="b"/>
              <a:pathLst>
                <a:path w="617854" h="137795">
                  <a:moveTo>
                    <a:pt x="8004" y="137304"/>
                  </a:moveTo>
                  <a:lnTo>
                    <a:pt x="5917" y="136891"/>
                  </a:lnTo>
                  <a:lnTo>
                    <a:pt x="2086" y="134337"/>
                  </a:lnTo>
                  <a:lnTo>
                    <a:pt x="903" y="132570"/>
                  </a:lnTo>
                  <a:lnTo>
                    <a:pt x="0" y="128055"/>
                  </a:lnTo>
                  <a:lnTo>
                    <a:pt x="412" y="125968"/>
                  </a:lnTo>
                  <a:lnTo>
                    <a:pt x="2966" y="122137"/>
                  </a:lnTo>
                  <a:lnTo>
                    <a:pt x="4733" y="120954"/>
                  </a:lnTo>
                  <a:lnTo>
                    <a:pt x="6991" y="120502"/>
                  </a:lnTo>
                  <a:lnTo>
                    <a:pt x="609505" y="0"/>
                  </a:lnTo>
                  <a:lnTo>
                    <a:pt x="611591" y="412"/>
                  </a:lnTo>
                  <a:lnTo>
                    <a:pt x="615422" y="2966"/>
                  </a:lnTo>
                  <a:lnTo>
                    <a:pt x="616606" y="4734"/>
                  </a:lnTo>
                  <a:lnTo>
                    <a:pt x="617509" y="9248"/>
                  </a:lnTo>
                  <a:lnTo>
                    <a:pt x="617096" y="11335"/>
                  </a:lnTo>
                  <a:lnTo>
                    <a:pt x="614542" y="15166"/>
                  </a:lnTo>
                  <a:lnTo>
                    <a:pt x="612775" y="16349"/>
                  </a:lnTo>
                  <a:lnTo>
                    <a:pt x="8004" y="137304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9789816" y="8276656"/>
              <a:ext cx="600710" cy="480695"/>
            </a:xfrm>
            <a:custGeom>
              <a:avLst/>
              <a:gdLst/>
              <a:ahLst/>
              <a:cxnLst/>
              <a:rect l="l" t="t" r="r" b="b"/>
              <a:pathLst>
                <a:path w="600709" h="480695">
                  <a:moveTo>
                    <a:pt x="600256" y="480205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9781276" y="8268115"/>
              <a:ext cx="617855" cy="497840"/>
            </a:xfrm>
            <a:custGeom>
              <a:avLst/>
              <a:gdLst/>
              <a:ahLst/>
              <a:cxnLst/>
              <a:rect l="l" t="t" r="r" b="b"/>
              <a:pathLst>
                <a:path w="617854" h="497840">
                  <a:moveTo>
                    <a:pt x="603227" y="494967"/>
                  </a:moveTo>
                  <a:lnTo>
                    <a:pt x="1534" y="13612"/>
                  </a:lnTo>
                  <a:lnTo>
                    <a:pt x="508" y="11748"/>
                  </a:lnTo>
                  <a:lnTo>
                    <a:pt x="0" y="7172"/>
                  </a:lnTo>
                  <a:lnTo>
                    <a:pt x="591" y="5130"/>
                  </a:lnTo>
                  <a:lnTo>
                    <a:pt x="3468" y="1534"/>
                  </a:lnTo>
                  <a:lnTo>
                    <a:pt x="5331" y="508"/>
                  </a:lnTo>
                  <a:lnTo>
                    <a:pt x="9907" y="0"/>
                  </a:lnTo>
                  <a:lnTo>
                    <a:pt x="11662" y="508"/>
                  </a:lnTo>
                  <a:lnTo>
                    <a:pt x="11846" y="508"/>
                  </a:lnTo>
                  <a:lnTo>
                    <a:pt x="611720" y="480408"/>
                  </a:lnTo>
                  <a:lnTo>
                    <a:pt x="606494" y="480408"/>
                  </a:lnTo>
                  <a:lnTo>
                    <a:pt x="604529" y="481222"/>
                  </a:lnTo>
                  <a:lnTo>
                    <a:pt x="601273" y="484478"/>
                  </a:lnTo>
                  <a:lnTo>
                    <a:pt x="600459" y="486443"/>
                  </a:lnTo>
                  <a:lnTo>
                    <a:pt x="600459" y="491047"/>
                  </a:lnTo>
                  <a:lnTo>
                    <a:pt x="601273" y="493012"/>
                  </a:lnTo>
                  <a:lnTo>
                    <a:pt x="603227" y="494967"/>
                  </a:lnTo>
                  <a:close/>
                </a:path>
                <a:path w="617854" h="497840">
                  <a:moveTo>
                    <a:pt x="606727" y="497082"/>
                  </a:moveTo>
                  <a:lnTo>
                    <a:pt x="606494" y="497082"/>
                  </a:lnTo>
                  <a:lnTo>
                    <a:pt x="605203" y="496548"/>
                  </a:lnTo>
                  <a:lnTo>
                    <a:pt x="603227" y="494967"/>
                  </a:lnTo>
                  <a:lnTo>
                    <a:pt x="601273" y="493012"/>
                  </a:lnTo>
                  <a:lnTo>
                    <a:pt x="600459" y="491047"/>
                  </a:lnTo>
                  <a:lnTo>
                    <a:pt x="600459" y="486443"/>
                  </a:lnTo>
                  <a:lnTo>
                    <a:pt x="601273" y="484478"/>
                  </a:lnTo>
                  <a:lnTo>
                    <a:pt x="604529" y="481222"/>
                  </a:lnTo>
                  <a:lnTo>
                    <a:pt x="606494" y="480408"/>
                  </a:lnTo>
                  <a:lnTo>
                    <a:pt x="611098" y="480408"/>
                  </a:lnTo>
                  <a:lnTo>
                    <a:pt x="617133" y="488284"/>
                  </a:lnTo>
                  <a:lnTo>
                    <a:pt x="617065" y="491047"/>
                  </a:lnTo>
                  <a:lnTo>
                    <a:pt x="605385" y="496693"/>
                  </a:lnTo>
                  <a:lnTo>
                    <a:pt x="606727" y="497082"/>
                  </a:lnTo>
                  <a:close/>
                </a:path>
                <a:path w="617854" h="497840">
                  <a:moveTo>
                    <a:pt x="612388" y="480943"/>
                  </a:moveTo>
                  <a:lnTo>
                    <a:pt x="611098" y="480408"/>
                  </a:lnTo>
                  <a:lnTo>
                    <a:pt x="611720" y="480408"/>
                  </a:lnTo>
                  <a:lnTo>
                    <a:pt x="612388" y="480943"/>
                  </a:lnTo>
                  <a:close/>
                </a:path>
                <a:path w="617854" h="497840">
                  <a:moveTo>
                    <a:pt x="614365" y="482524"/>
                  </a:moveTo>
                  <a:lnTo>
                    <a:pt x="612388" y="480943"/>
                  </a:lnTo>
                  <a:lnTo>
                    <a:pt x="613063" y="481222"/>
                  </a:lnTo>
                  <a:lnTo>
                    <a:pt x="614365" y="482524"/>
                  </a:lnTo>
                  <a:close/>
                </a:path>
                <a:path w="617854" h="497840">
                  <a:moveTo>
                    <a:pt x="616153" y="484312"/>
                  </a:moveTo>
                  <a:lnTo>
                    <a:pt x="614365" y="482524"/>
                  </a:lnTo>
                  <a:lnTo>
                    <a:pt x="615802" y="483673"/>
                  </a:lnTo>
                  <a:lnTo>
                    <a:pt x="616153" y="484312"/>
                  </a:lnTo>
                  <a:close/>
                </a:path>
                <a:path w="617854" h="497840">
                  <a:moveTo>
                    <a:pt x="617133" y="488284"/>
                  </a:moveTo>
                  <a:lnTo>
                    <a:pt x="616928" y="486443"/>
                  </a:lnTo>
                  <a:lnTo>
                    <a:pt x="616853" y="485768"/>
                  </a:lnTo>
                  <a:lnTo>
                    <a:pt x="617133" y="486443"/>
                  </a:lnTo>
                  <a:lnTo>
                    <a:pt x="617133" y="488284"/>
                  </a:lnTo>
                  <a:close/>
                </a:path>
                <a:path w="617854" h="497840">
                  <a:moveTo>
                    <a:pt x="617133" y="490814"/>
                  </a:moveTo>
                  <a:lnTo>
                    <a:pt x="617133" y="488284"/>
                  </a:lnTo>
                  <a:lnTo>
                    <a:pt x="617336" y="490112"/>
                  </a:lnTo>
                  <a:lnTo>
                    <a:pt x="617133" y="490814"/>
                  </a:lnTo>
                  <a:close/>
                </a:path>
                <a:path w="617854" h="497840">
                  <a:moveTo>
                    <a:pt x="615018" y="494313"/>
                  </a:moveTo>
                  <a:lnTo>
                    <a:pt x="616598" y="492338"/>
                  </a:lnTo>
                  <a:lnTo>
                    <a:pt x="616319" y="493012"/>
                  </a:lnTo>
                  <a:lnTo>
                    <a:pt x="615018" y="494313"/>
                  </a:lnTo>
                  <a:close/>
                </a:path>
                <a:path w="617854" h="497840">
                  <a:moveTo>
                    <a:pt x="613228" y="496103"/>
                  </a:moveTo>
                  <a:lnTo>
                    <a:pt x="615018" y="494313"/>
                  </a:lnTo>
                  <a:lnTo>
                    <a:pt x="613868" y="495751"/>
                  </a:lnTo>
                  <a:lnTo>
                    <a:pt x="613228" y="496103"/>
                  </a:lnTo>
                  <a:close/>
                </a:path>
                <a:path w="617854" h="497840">
                  <a:moveTo>
                    <a:pt x="605203" y="496548"/>
                  </a:moveTo>
                  <a:lnTo>
                    <a:pt x="604529" y="496268"/>
                  </a:lnTo>
                  <a:lnTo>
                    <a:pt x="603227" y="494967"/>
                  </a:lnTo>
                  <a:lnTo>
                    <a:pt x="605203" y="496548"/>
                  </a:lnTo>
                  <a:close/>
                </a:path>
                <a:path w="617854" h="497840">
                  <a:moveTo>
                    <a:pt x="612388" y="496548"/>
                  </a:moveTo>
                  <a:lnTo>
                    <a:pt x="613228" y="496103"/>
                  </a:lnTo>
                  <a:lnTo>
                    <a:pt x="613063" y="496268"/>
                  </a:lnTo>
                  <a:lnTo>
                    <a:pt x="612388" y="496548"/>
                  </a:lnTo>
                  <a:close/>
                </a:path>
                <a:path w="617854" h="497840">
                  <a:moveTo>
                    <a:pt x="607428" y="497285"/>
                  </a:moveTo>
                  <a:lnTo>
                    <a:pt x="605385" y="496693"/>
                  </a:lnTo>
                  <a:lnTo>
                    <a:pt x="605203" y="496548"/>
                  </a:lnTo>
                  <a:lnTo>
                    <a:pt x="605555" y="496693"/>
                  </a:lnTo>
                  <a:lnTo>
                    <a:pt x="612756" y="496693"/>
                  </a:lnTo>
                  <a:lnTo>
                    <a:pt x="607428" y="497285"/>
                  </a:lnTo>
                  <a:close/>
                </a:path>
                <a:path w="617854" h="497840">
                  <a:moveTo>
                    <a:pt x="611098" y="497082"/>
                  </a:moveTo>
                  <a:lnTo>
                    <a:pt x="609256" y="497082"/>
                  </a:lnTo>
                  <a:lnTo>
                    <a:pt x="612756" y="496693"/>
                  </a:lnTo>
                  <a:lnTo>
                    <a:pt x="612037" y="496693"/>
                  </a:lnTo>
                  <a:lnTo>
                    <a:pt x="611098" y="497082"/>
                  </a:lnTo>
                  <a:close/>
                </a:path>
              </a:pathLst>
            </a:custGeom>
            <a:solidFill>
              <a:srgbClr val="40B8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10390073" y="7796451"/>
              <a:ext cx="600710" cy="960755"/>
            </a:xfrm>
            <a:custGeom>
              <a:avLst/>
              <a:gdLst/>
              <a:ahLst/>
              <a:cxnLst/>
              <a:rect l="l" t="t" r="r" b="b"/>
              <a:pathLst>
                <a:path w="600709" h="960754">
                  <a:moveTo>
                    <a:pt x="0" y="960410"/>
                  </a:moveTo>
                  <a:lnTo>
                    <a:pt x="600256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10381432" y="7787810"/>
              <a:ext cx="617855" cy="977900"/>
            </a:xfrm>
            <a:custGeom>
              <a:avLst/>
              <a:gdLst/>
              <a:ahLst/>
              <a:cxnLst/>
              <a:rect l="l" t="t" r="r" b="b"/>
              <a:pathLst>
                <a:path w="617854" h="977900">
                  <a:moveTo>
                    <a:pt x="611199" y="16977"/>
                  </a:moveTo>
                  <a:lnTo>
                    <a:pt x="606595" y="16977"/>
                  </a:lnTo>
                  <a:lnTo>
                    <a:pt x="604630" y="16164"/>
                  </a:lnTo>
                  <a:lnTo>
                    <a:pt x="601374" y="12908"/>
                  </a:lnTo>
                  <a:lnTo>
                    <a:pt x="600628" y="11107"/>
                  </a:lnTo>
                  <a:lnTo>
                    <a:pt x="600669" y="6076"/>
                  </a:lnTo>
                  <a:lnTo>
                    <a:pt x="602331" y="3416"/>
                  </a:lnTo>
                  <a:lnTo>
                    <a:pt x="604739" y="1009"/>
                  </a:lnTo>
                  <a:lnTo>
                    <a:pt x="604893" y="1009"/>
                  </a:lnTo>
                  <a:lnTo>
                    <a:pt x="609265" y="0"/>
                  </a:lnTo>
                  <a:lnTo>
                    <a:pt x="611082" y="304"/>
                  </a:lnTo>
                  <a:lnTo>
                    <a:pt x="611288" y="304"/>
                  </a:lnTo>
                  <a:lnTo>
                    <a:pt x="614434" y="2270"/>
                  </a:lnTo>
                  <a:lnTo>
                    <a:pt x="614838" y="2791"/>
                  </a:lnTo>
                  <a:lnTo>
                    <a:pt x="616337" y="4290"/>
                  </a:lnTo>
                  <a:lnTo>
                    <a:pt x="616503" y="4523"/>
                  </a:lnTo>
                  <a:lnTo>
                    <a:pt x="617234" y="7691"/>
                  </a:lnTo>
                  <a:lnTo>
                    <a:pt x="617187" y="11107"/>
                  </a:lnTo>
                  <a:lnTo>
                    <a:pt x="615464" y="13864"/>
                  </a:lnTo>
                  <a:lnTo>
                    <a:pt x="613164" y="16164"/>
                  </a:lnTo>
                  <a:lnTo>
                    <a:pt x="611199" y="16977"/>
                  </a:lnTo>
                  <a:close/>
                </a:path>
                <a:path w="617854" h="977900">
                  <a:moveTo>
                    <a:pt x="604893" y="1009"/>
                  </a:moveTo>
                  <a:lnTo>
                    <a:pt x="606595" y="304"/>
                  </a:lnTo>
                  <a:lnTo>
                    <a:pt x="607947" y="304"/>
                  </a:lnTo>
                  <a:lnTo>
                    <a:pt x="604893" y="1009"/>
                  </a:lnTo>
                  <a:close/>
                </a:path>
                <a:path w="617854" h="977900">
                  <a:moveTo>
                    <a:pt x="614121" y="2074"/>
                  </a:moveTo>
                  <a:lnTo>
                    <a:pt x="611288" y="304"/>
                  </a:lnTo>
                  <a:lnTo>
                    <a:pt x="612901" y="1009"/>
                  </a:lnTo>
                  <a:lnTo>
                    <a:pt x="613055" y="1009"/>
                  </a:lnTo>
                  <a:lnTo>
                    <a:pt x="614121" y="2074"/>
                  </a:lnTo>
                  <a:close/>
                </a:path>
                <a:path w="617854" h="977900">
                  <a:moveTo>
                    <a:pt x="602331" y="3416"/>
                  </a:moveTo>
                  <a:lnTo>
                    <a:pt x="603047" y="2270"/>
                  </a:lnTo>
                  <a:lnTo>
                    <a:pt x="604816" y="1009"/>
                  </a:lnTo>
                  <a:lnTo>
                    <a:pt x="603673" y="2074"/>
                  </a:lnTo>
                  <a:lnTo>
                    <a:pt x="602331" y="3416"/>
                  </a:lnTo>
                  <a:close/>
                </a:path>
                <a:path w="617854" h="977900">
                  <a:moveTo>
                    <a:pt x="616337" y="4290"/>
                  </a:moveTo>
                  <a:lnTo>
                    <a:pt x="614316" y="2270"/>
                  </a:lnTo>
                  <a:lnTo>
                    <a:pt x="615268" y="2791"/>
                  </a:lnTo>
                  <a:lnTo>
                    <a:pt x="616337" y="4290"/>
                  </a:lnTo>
                  <a:close/>
                </a:path>
                <a:path w="617854" h="977900">
                  <a:moveTo>
                    <a:pt x="600669" y="6076"/>
                  </a:moveTo>
                  <a:lnTo>
                    <a:pt x="601312" y="4523"/>
                  </a:lnTo>
                  <a:lnTo>
                    <a:pt x="601457" y="4290"/>
                  </a:lnTo>
                  <a:lnTo>
                    <a:pt x="602331" y="3416"/>
                  </a:lnTo>
                  <a:lnTo>
                    <a:pt x="600669" y="6076"/>
                  </a:lnTo>
                  <a:close/>
                </a:path>
                <a:path w="617854" h="977900">
                  <a:moveTo>
                    <a:pt x="617234" y="7691"/>
                  </a:moveTo>
                  <a:lnTo>
                    <a:pt x="616503" y="4523"/>
                  </a:lnTo>
                  <a:lnTo>
                    <a:pt x="617125" y="6076"/>
                  </a:lnTo>
                  <a:lnTo>
                    <a:pt x="617234" y="7691"/>
                  </a:lnTo>
                  <a:close/>
                </a:path>
                <a:path w="617854" h="977900">
                  <a:moveTo>
                    <a:pt x="8272" y="977692"/>
                  </a:moveTo>
                  <a:lnTo>
                    <a:pt x="6174" y="977340"/>
                  </a:lnTo>
                  <a:lnTo>
                    <a:pt x="2270" y="974900"/>
                  </a:lnTo>
                  <a:lnTo>
                    <a:pt x="1035" y="973168"/>
                  </a:lnTo>
                  <a:lnTo>
                    <a:pt x="0" y="968682"/>
                  </a:lnTo>
                  <a:lnTo>
                    <a:pt x="351" y="966584"/>
                  </a:lnTo>
                  <a:lnTo>
                    <a:pt x="600560" y="6250"/>
                  </a:lnTo>
                  <a:lnTo>
                    <a:pt x="600628" y="11107"/>
                  </a:lnTo>
                  <a:lnTo>
                    <a:pt x="601374" y="12908"/>
                  </a:lnTo>
                  <a:lnTo>
                    <a:pt x="604630" y="16164"/>
                  </a:lnTo>
                  <a:lnTo>
                    <a:pt x="606595" y="16977"/>
                  </a:lnTo>
                  <a:lnTo>
                    <a:pt x="613518" y="16977"/>
                  </a:lnTo>
                  <a:lnTo>
                    <a:pt x="14490" y="975421"/>
                  </a:lnTo>
                  <a:lnTo>
                    <a:pt x="12758" y="976656"/>
                  </a:lnTo>
                  <a:lnTo>
                    <a:pt x="8272" y="977692"/>
                  </a:lnTo>
                  <a:close/>
                </a:path>
                <a:path w="617854" h="977900">
                  <a:moveTo>
                    <a:pt x="617234" y="10826"/>
                  </a:moveTo>
                  <a:lnTo>
                    <a:pt x="617234" y="7691"/>
                  </a:lnTo>
                  <a:lnTo>
                    <a:pt x="617453" y="8641"/>
                  </a:lnTo>
                  <a:lnTo>
                    <a:pt x="617538" y="9009"/>
                  </a:lnTo>
                  <a:lnTo>
                    <a:pt x="617234" y="10826"/>
                  </a:lnTo>
                  <a:close/>
                </a:path>
                <a:path w="617854" h="977900">
                  <a:moveTo>
                    <a:pt x="615464" y="13864"/>
                  </a:moveTo>
                  <a:lnTo>
                    <a:pt x="617187" y="11107"/>
                  </a:lnTo>
                  <a:lnTo>
                    <a:pt x="616420" y="12908"/>
                  </a:lnTo>
                  <a:lnTo>
                    <a:pt x="615464" y="13864"/>
                  </a:lnTo>
                  <a:close/>
                </a:path>
                <a:path w="617854" h="977900">
                  <a:moveTo>
                    <a:pt x="613518" y="16977"/>
                  </a:moveTo>
                  <a:lnTo>
                    <a:pt x="611199" y="16977"/>
                  </a:lnTo>
                  <a:lnTo>
                    <a:pt x="613164" y="16164"/>
                  </a:lnTo>
                  <a:lnTo>
                    <a:pt x="615464" y="13864"/>
                  </a:lnTo>
                  <a:lnTo>
                    <a:pt x="613518" y="16977"/>
                  </a:lnTo>
                  <a:close/>
                </a:path>
              </a:pathLst>
            </a:custGeom>
            <a:solidFill>
              <a:srgbClr val="40B8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10990329" y="7796451"/>
              <a:ext cx="600710" cy="300355"/>
            </a:xfrm>
            <a:custGeom>
              <a:avLst/>
              <a:gdLst/>
              <a:ahLst/>
              <a:cxnLst/>
              <a:rect l="l" t="t" r="r" b="b"/>
              <a:pathLst>
                <a:path w="600709" h="300354">
                  <a:moveTo>
                    <a:pt x="600256" y="300128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10981692" y="7787814"/>
              <a:ext cx="617855" cy="317500"/>
            </a:xfrm>
            <a:custGeom>
              <a:avLst/>
              <a:gdLst/>
              <a:ahLst/>
              <a:cxnLst/>
              <a:rect l="l" t="t" r="r" b="b"/>
              <a:pathLst>
                <a:path w="617854" h="317500">
                  <a:moveTo>
                    <a:pt x="609345" y="317402"/>
                  </a:moveTo>
                  <a:lnTo>
                    <a:pt x="607224" y="317251"/>
                  </a:lnTo>
                  <a:lnTo>
                    <a:pt x="2849" y="15064"/>
                  </a:lnTo>
                  <a:lnTo>
                    <a:pt x="1455" y="13457"/>
                  </a:lnTo>
                  <a:lnTo>
                    <a:pt x="0" y="9089"/>
                  </a:lnTo>
                  <a:lnTo>
                    <a:pt x="150" y="6967"/>
                  </a:lnTo>
                  <a:lnTo>
                    <a:pt x="2209" y="2849"/>
                  </a:lnTo>
                  <a:lnTo>
                    <a:pt x="3816" y="1456"/>
                  </a:lnTo>
                  <a:lnTo>
                    <a:pt x="8184" y="0"/>
                  </a:lnTo>
                  <a:lnTo>
                    <a:pt x="10306" y="150"/>
                  </a:lnTo>
                  <a:lnTo>
                    <a:pt x="12365" y="1180"/>
                  </a:lnTo>
                  <a:lnTo>
                    <a:pt x="614680" y="302338"/>
                  </a:lnTo>
                  <a:lnTo>
                    <a:pt x="616074" y="303944"/>
                  </a:lnTo>
                  <a:lnTo>
                    <a:pt x="617530" y="308312"/>
                  </a:lnTo>
                  <a:lnTo>
                    <a:pt x="617379" y="310434"/>
                  </a:lnTo>
                  <a:lnTo>
                    <a:pt x="615320" y="314552"/>
                  </a:lnTo>
                  <a:lnTo>
                    <a:pt x="613713" y="315946"/>
                  </a:lnTo>
                  <a:lnTo>
                    <a:pt x="609345" y="317402"/>
                  </a:lnTo>
                  <a:close/>
                </a:path>
              </a:pathLst>
            </a:custGeom>
            <a:solidFill>
              <a:srgbClr val="40B8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11590585" y="5995682"/>
              <a:ext cx="600710" cy="2101215"/>
            </a:xfrm>
            <a:custGeom>
              <a:avLst/>
              <a:gdLst/>
              <a:ahLst/>
              <a:cxnLst/>
              <a:rect l="l" t="t" r="r" b="b"/>
              <a:pathLst>
                <a:path w="600709" h="2101215">
                  <a:moveTo>
                    <a:pt x="0" y="2100897"/>
                  </a:moveTo>
                  <a:lnTo>
                    <a:pt x="600256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9" name="object 29"/>
            <p:cNvSpPr/>
            <p:nvPr/>
          </p:nvSpPr>
          <p:spPr>
            <a:xfrm>
              <a:off x="11581936" y="5987033"/>
              <a:ext cx="617855" cy="2118360"/>
            </a:xfrm>
            <a:custGeom>
              <a:avLst/>
              <a:gdLst/>
              <a:ahLst/>
              <a:cxnLst/>
              <a:rect l="l" t="t" r="r" b="b"/>
              <a:pathLst>
                <a:path w="617854" h="2118359">
                  <a:moveTo>
                    <a:pt x="8572" y="2118194"/>
                  </a:moveTo>
                  <a:lnTo>
                    <a:pt x="4144" y="2116929"/>
                  </a:lnTo>
                  <a:lnTo>
                    <a:pt x="2478" y="2115606"/>
                  </a:lnTo>
                  <a:lnTo>
                    <a:pt x="242" y="2111581"/>
                  </a:lnTo>
                  <a:lnTo>
                    <a:pt x="0" y="2109468"/>
                  </a:lnTo>
                  <a:lnTo>
                    <a:pt x="632" y="2107255"/>
                  </a:lnTo>
                  <a:lnTo>
                    <a:pt x="601520" y="4144"/>
                  </a:lnTo>
                  <a:lnTo>
                    <a:pt x="602843" y="2478"/>
                  </a:lnTo>
                  <a:lnTo>
                    <a:pt x="606868" y="242"/>
                  </a:lnTo>
                  <a:lnTo>
                    <a:pt x="608981" y="0"/>
                  </a:lnTo>
                  <a:lnTo>
                    <a:pt x="613408" y="1264"/>
                  </a:lnTo>
                  <a:lnTo>
                    <a:pt x="615074" y="2587"/>
                  </a:lnTo>
                  <a:lnTo>
                    <a:pt x="617310" y="6612"/>
                  </a:lnTo>
                  <a:lnTo>
                    <a:pt x="617553" y="8725"/>
                  </a:lnTo>
                  <a:lnTo>
                    <a:pt x="16032" y="2114049"/>
                  </a:lnTo>
                  <a:lnTo>
                    <a:pt x="14709" y="2115715"/>
                  </a:lnTo>
                  <a:lnTo>
                    <a:pt x="10685" y="2117951"/>
                  </a:lnTo>
                  <a:lnTo>
                    <a:pt x="8572" y="2118194"/>
                  </a:lnTo>
                  <a:close/>
                </a:path>
              </a:pathLst>
            </a:custGeom>
            <a:solidFill>
              <a:srgbClr val="40B8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30"/>
            <p:cNvSpPr/>
            <p:nvPr/>
          </p:nvSpPr>
          <p:spPr>
            <a:xfrm>
              <a:off x="9789816" y="7196195"/>
              <a:ext cx="600710" cy="720725"/>
            </a:xfrm>
            <a:custGeom>
              <a:avLst/>
              <a:gdLst/>
              <a:ahLst/>
              <a:cxnLst/>
              <a:rect l="l" t="t" r="r" b="b"/>
              <a:pathLst>
                <a:path w="600709" h="720725">
                  <a:moveTo>
                    <a:pt x="0" y="720307"/>
                  </a:moveTo>
                  <a:lnTo>
                    <a:pt x="600256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1"/>
            <p:cNvSpPr/>
            <p:nvPr/>
          </p:nvSpPr>
          <p:spPr>
            <a:xfrm>
              <a:off x="9781305" y="7187683"/>
              <a:ext cx="617855" cy="737870"/>
            </a:xfrm>
            <a:custGeom>
              <a:avLst/>
              <a:gdLst/>
              <a:ahLst/>
              <a:cxnLst/>
              <a:rect l="l" t="t" r="r" b="b"/>
              <a:pathLst>
                <a:path w="617854" h="737870">
                  <a:moveTo>
                    <a:pt x="611069" y="16848"/>
                  </a:moveTo>
                  <a:lnTo>
                    <a:pt x="606465" y="16848"/>
                  </a:lnTo>
                  <a:lnTo>
                    <a:pt x="604500" y="16034"/>
                  </a:lnTo>
                  <a:lnTo>
                    <a:pt x="601244" y="12778"/>
                  </a:lnTo>
                  <a:lnTo>
                    <a:pt x="600430" y="10813"/>
                  </a:lnTo>
                  <a:lnTo>
                    <a:pt x="600430" y="6208"/>
                  </a:lnTo>
                  <a:lnTo>
                    <a:pt x="601020" y="4784"/>
                  </a:lnTo>
                  <a:lnTo>
                    <a:pt x="601471" y="4243"/>
                  </a:lnTo>
                  <a:lnTo>
                    <a:pt x="601592" y="4098"/>
                  </a:lnTo>
                  <a:lnTo>
                    <a:pt x="610305" y="0"/>
                  </a:lnTo>
                  <a:lnTo>
                    <a:pt x="611582" y="398"/>
                  </a:lnTo>
                  <a:lnTo>
                    <a:pt x="612493" y="764"/>
                  </a:lnTo>
                  <a:lnTo>
                    <a:pt x="615037" y="2883"/>
                  </a:lnTo>
                  <a:lnTo>
                    <a:pt x="615626" y="3580"/>
                  </a:lnTo>
                  <a:lnTo>
                    <a:pt x="616145" y="4098"/>
                  </a:lnTo>
                  <a:lnTo>
                    <a:pt x="616861" y="5463"/>
                  </a:lnTo>
                  <a:lnTo>
                    <a:pt x="617104" y="8133"/>
                  </a:lnTo>
                  <a:lnTo>
                    <a:pt x="617040" y="10813"/>
                  </a:lnTo>
                  <a:lnTo>
                    <a:pt x="616645" y="12079"/>
                  </a:lnTo>
                  <a:lnTo>
                    <a:pt x="614929" y="14138"/>
                  </a:lnTo>
                  <a:lnTo>
                    <a:pt x="613034" y="16034"/>
                  </a:lnTo>
                  <a:lnTo>
                    <a:pt x="611069" y="16848"/>
                  </a:lnTo>
                  <a:close/>
                </a:path>
                <a:path w="617854" h="737870">
                  <a:moveTo>
                    <a:pt x="605924" y="398"/>
                  </a:moveTo>
                  <a:lnTo>
                    <a:pt x="606465" y="174"/>
                  </a:lnTo>
                  <a:lnTo>
                    <a:pt x="608387" y="174"/>
                  </a:lnTo>
                  <a:lnTo>
                    <a:pt x="605924" y="398"/>
                  </a:lnTo>
                  <a:close/>
                </a:path>
                <a:path w="617854" h="737870">
                  <a:moveTo>
                    <a:pt x="611609" y="398"/>
                  </a:moveTo>
                  <a:lnTo>
                    <a:pt x="610864" y="174"/>
                  </a:lnTo>
                  <a:lnTo>
                    <a:pt x="611069" y="174"/>
                  </a:lnTo>
                  <a:lnTo>
                    <a:pt x="611609" y="398"/>
                  </a:lnTo>
                  <a:close/>
                </a:path>
                <a:path w="617854" h="737870">
                  <a:moveTo>
                    <a:pt x="605358" y="632"/>
                  </a:moveTo>
                  <a:lnTo>
                    <a:pt x="605755" y="398"/>
                  </a:lnTo>
                  <a:lnTo>
                    <a:pt x="605924" y="398"/>
                  </a:lnTo>
                  <a:lnTo>
                    <a:pt x="605358" y="632"/>
                  </a:lnTo>
                  <a:close/>
                </a:path>
                <a:path w="617854" h="737870">
                  <a:moveTo>
                    <a:pt x="612493" y="764"/>
                  </a:moveTo>
                  <a:lnTo>
                    <a:pt x="611609" y="398"/>
                  </a:lnTo>
                  <a:lnTo>
                    <a:pt x="612335" y="632"/>
                  </a:lnTo>
                  <a:lnTo>
                    <a:pt x="612493" y="764"/>
                  </a:lnTo>
                  <a:close/>
                </a:path>
                <a:path w="617854" h="737870">
                  <a:moveTo>
                    <a:pt x="604355" y="1132"/>
                  </a:moveTo>
                  <a:lnTo>
                    <a:pt x="604500" y="988"/>
                  </a:lnTo>
                  <a:lnTo>
                    <a:pt x="605041" y="764"/>
                  </a:lnTo>
                  <a:lnTo>
                    <a:pt x="604355" y="1132"/>
                  </a:lnTo>
                  <a:close/>
                </a:path>
                <a:path w="617854" h="737870">
                  <a:moveTo>
                    <a:pt x="614395" y="2349"/>
                  </a:moveTo>
                  <a:lnTo>
                    <a:pt x="612493" y="764"/>
                  </a:lnTo>
                  <a:lnTo>
                    <a:pt x="613034" y="988"/>
                  </a:lnTo>
                  <a:lnTo>
                    <a:pt x="614395" y="2349"/>
                  </a:lnTo>
                  <a:close/>
                </a:path>
                <a:path w="617854" h="737870">
                  <a:moveTo>
                    <a:pt x="603139" y="2349"/>
                  </a:moveTo>
                  <a:lnTo>
                    <a:pt x="603836" y="1405"/>
                  </a:lnTo>
                  <a:lnTo>
                    <a:pt x="604355" y="1132"/>
                  </a:lnTo>
                  <a:lnTo>
                    <a:pt x="603139" y="2349"/>
                  </a:lnTo>
                  <a:close/>
                </a:path>
                <a:path w="617854" h="737870">
                  <a:moveTo>
                    <a:pt x="616145" y="4098"/>
                  </a:moveTo>
                  <a:lnTo>
                    <a:pt x="614930" y="2883"/>
                  </a:lnTo>
                  <a:lnTo>
                    <a:pt x="615873" y="3580"/>
                  </a:lnTo>
                  <a:lnTo>
                    <a:pt x="616145" y="4098"/>
                  </a:lnTo>
                  <a:close/>
                </a:path>
                <a:path w="617854" h="737870">
                  <a:moveTo>
                    <a:pt x="601020" y="4784"/>
                  </a:moveTo>
                  <a:lnTo>
                    <a:pt x="601244" y="4243"/>
                  </a:lnTo>
                  <a:lnTo>
                    <a:pt x="601907" y="3580"/>
                  </a:lnTo>
                  <a:lnTo>
                    <a:pt x="601592" y="4098"/>
                  </a:lnTo>
                  <a:lnTo>
                    <a:pt x="601020" y="4784"/>
                  </a:lnTo>
                  <a:close/>
                </a:path>
                <a:path w="617854" h="737870">
                  <a:moveTo>
                    <a:pt x="6973" y="737329"/>
                  </a:moveTo>
                  <a:lnTo>
                    <a:pt x="4942" y="736697"/>
                  </a:lnTo>
                  <a:lnTo>
                    <a:pt x="1405" y="733749"/>
                  </a:lnTo>
                  <a:lnTo>
                    <a:pt x="416" y="731866"/>
                  </a:lnTo>
                  <a:lnTo>
                    <a:pt x="0" y="727280"/>
                  </a:lnTo>
                  <a:lnTo>
                    <a:pt x="632" y="725250"/>
                  </a:lnTo>
                  <a:lnTo>
                    <a:pt x="601020" y="4784"/>
                  </a:lnTo>
                  <a:lnTo>
                    <a:pt x="600430" y="6208"/>
                  </a:lnTo>
                  <a:lnTo>
                    <a:pt x="600430" y="10813"/>
                  </a:lnTo>
                  <a:lnTo>
                    <a:pt x="601244" y="12778"/>
                  </a:lnTo>
                  <a:lnTo>
                    <a:pt x="604500" y="16034"/>
                  </a:lnTo>
                  <a:lnTo>
                    <a:pt x="606465" y="16848"/>
                  </a:lnTo>
                  <a:lnTo>
                    <a:pt x="612672" y="16848"/>
                  </a:lnTo>
                  <a:lnTo>
                    <a:pt x="13441" y="735924"/>
                  </a:lnTo>
                  <a:lnTo>
                    <a:pt x="11558" y="736913"/>
                  </a:lnTo>
                  <a:lnTo>
                    <a:pt x="6973" y="737329"/>
                  </a:lnTo>
                  <a:close/>
                </a:path>
                <a:path w="617854" h="737870">
                  <a:moveTo>
                    <a:pt x="617104" y="8133"/>
                  </a:moveTo>
                  <a:lnTo>
                    <a:pt x="616929" y="6208"/>
                  </a:lnTo>
                  <a:lnTo>
                    <a:pt x="616880" y="5667"/>
                  </a:lnTo>
                  <a:lnTo>
                    <a:pt x="617104" y="6208"/>
                  </a:lnTo>
                  <a:lnTo>
                    <a:pt x="617104" y="8133"/>
                  </a:lnTo>
                  <a:close/>
                </a:path>
                <a:path w="617854" h="737870">
                  <a:moveTo>
                    <a:pt x="617104" y="10608"/>
                  </a:moveTo>
                  <a:lnTo>
                    <a:pt x="617104" y="8133"/>
                  </a:lnTo>
                  <a:lnTo>
                    <a:pt x="617278" y="10049"/>
                  </a:lnTo>
                  <a:lnTo>
                    <a:pt x="617104" y="10608"/>
                  </a:lnTo>
                  <a:close/>
                </a:path>
                <a:path w="617854" h="737870">
                  <a:moveTo>
                    <a:pt x="614929" y="14138"/>
                  </a:moveTo>
                  <a:lnTo>
                    <a:pt x="616514" y="12237"/>
                  </a:lnTo>
                  <a:lnTo>
                    <a:pt x="616290" y="12778"/>
                  </a:lnTo>
                  <a:lnTo>
                    <a:pt x="614929" y="14138"/>
                  </a:lnTo>
                  <a:close/>
                </a:path>
                <a:path w="617854" h="737870">
                  <a:moveTo>
                    <a:pt x="612672" y="16848"/>
                  </a:moveTo>
                  <a:lnTo>
                    <a:pt x="611069" y="16848"/>
                  </a:lnTo>
                  <a:lnTo>
                    <a:pt x="613034" y="16034"/>
                  </a:lnTo>
                  <a:lnTo>
                    <a:pt x="614929" y="14138"/>
                  </a:lnTo>
                  <a:lnTo>
                    <a:pt x="612672" y="16848"/>
                  </a:lnTo>
                  <a:close/>
                </a:path>
              </a:pathLst>
            </a:custGeom>
            <a:solidFill>
              <a:srgbClr val="2D8BB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10390073" y="7196195"/>
              <a:ext cx="600710" cy="300355"/>
            </a:xfrm>
            <a:custGeom>
              <a:avLst/>
              <a:gdLst/>
              <a:ahLst/>
              <a:cxnLst/>
              <a:rect l="l" t="t" r="r" b="b"/>
              <a:pathLst>
                <a:path w="600709" h="300354">
                  <a:moveTo>
                    <a:pt x="600256" y="300128"/>
                  </a:moveTo>
                  <a:lnTo>
                    <a:pt x="0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10381435" y="7187557"/>
              <a:ext cx="617855" cy="317500"/>
            </a:xfrm>
            <a:custGeom>
              <a:avLst/>
              <a:gdLst/>
              <a:ahLst/>
              <a:cxnLst/>
              <a:rect l="l" t="t" r="r" b="b"/>
              <a:pathLst>
                <a:path w="617854" h="317500">
                  <a:moveTo>
                    <a:pt x="609345" y="317402"/>
                  </a:moveTo>
                  <a:lnTo>
                    <a:pt x="607224" y="317251"/>
                  </a:lnTo>
                  <a:lnTo>
                    <a:pt x="2849" y="15064"/>
                  </a:lnTo>
                  <a:lnTo>
                    <a:pt x="1456" y="13457"/>
                  </a:lnTo>
                  <a:lnTo>
                    <a:pt x="0" y="9089"/>
                  </a:lnTo>
                  <a:lnTo>
                    <a:pt x="150" y="6967"/>
                  </a:lnTo>
                  <a:lnTo>
                    <a:pt x="2209" y="2849"/>
                  </a:lnTo>
                  <a:lnTo>
                    <a:pt x="3816" y="1456"/>
                  </a:lnTo>
                  <a:lnTo>
                    <a:pt x="8184" y="0"/>
                  </a:lnTo>
                  <a:lnTo>
                    <a:pt x="10306" y="150"/>
                  </a:lnTo>
                  <a:lnTo>
                    <a:pt x="12365" y="1180"/>
                  </a:lnTo>
                  <a:lnTo>
                    <a:pt x="614680" y="302338"/>
                  </a:lnTo>
                  <a:lnTo>
                    <a:pt x="616074" y="303944"/>
                  </a:lnTo>
                  <a:lnTo>
                    <a:pt x="617530" y="308312"/>
                  </a:lnTo>
                  <a:lnTo>
                    <a:pt x="617379" y="310434"/>
                  </a:lnTo>
                  <a:lnTo>
                    <a:pt x="615320" y="314552"/>
                  </a:lnTo>
                  <a:lnTo>
                    <a:pt x="613713" y="315946"/>
                  </a:lnTo>
                  <a:lnTo>
                    <a:pt x="609345" y="317402"/>
                  </a:lnTo>
                  <a:close/>
                </a:path>
              </a:pathLst>
            </a:custGeom>
            <a:solidFill>
              <a:srgbClr val="2D8BB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10990329" y="6595938"/>
              <a:ext cx="600710" cy="900430"/>
            </a:xfrm>
            <a:custGeom>
              <a:avLst/>
              <a:gdLst/>
              <a:ahLst/>
              <a:cxnLst/>
              <a:rect l="l" t="t" r="r" b="b"/>
              <a:pathLst>
                <a:path w="600709" h="900429">
                  <a:moveTo>
                    <a:pt x="0" y="900384"/>
                  </a:moveTo>
                  <a:lnTo>
                    <a:pt x="600256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10981702" y="6587312"/>
              <a:ext cx="617855" cy="918210"/>
            </a:xfrm>
            <a:custGeom>
              <a:avLst/>
              <a:gdLst/>
              <a:ahLst/>
              <a:cxnLst/>
              <a:rect l="l" t="t" r="r" b="b"/>
              <a:pathLst>
                <a:path w="617854" h="918209">
                  <a:moveTo>
                    <a:pt x="8004" y="917637"/>
                  </a:moveTo>
                  <a:lnTo>
                    <a:pt x="5917" y="917224"/>
                  </a:lnTo>
                  <a:lnTo>
                    <a:pt x="2086" y="914670"/>
                  </a:lnTo>
                  <a:lnTo>
                    <a:pt x="902" y="912903"/>
                  </a:lnTo>
                  <a:lnTo>
                    <a:pt x="0" y="908388"/>
                  </a:lnTo>
                  <a:lnTo>
                    <a:pt x="412" y="906301"/>
                  </a:lnTo>
                  <a:lnTo>
                    <a:pt x="1689" y="904386"/>
                  </a:lnTo>
                  <a:lnTo>
                    <a:pt x="603222" y="2086"/>
                  </a:lnTo>
                  <a:lnTo>
                    <a:pt x="604990" y="903"/>
                  </a:lnTo>
                  <a:lnTo>
                    <a:pt x="609505" y="0"/>
                  </a:lnTo>
                  <a:lnTo>
                    <a:pt x="611591" y="412"/>
                  </a:lnTo>
                  <a:lnTo>
                    <a:pt x="615422" y="2966"/>
                  </a:lnTo>
                  <a:lnTo>
                    <a:pt x="616606" y="4733"/>
                  </a:lnTo>
                  <a:lnTo>
                    <a:pt x="617509" y="9248"/>
                  </a:lnTo>
                  <a:lnTo>
                    <a:pt x="617096" y="11335"/>
                  </a:lnTo>
                  <a:lnTo>
                    <a:pt x="14286" y="915550"/>
                  </a:lnTo>
                  <a:lnTo>
                    <a:pt x="12518" y="916734"/>
                  </a:lnTo>
                  <a:lnTo>
                    <a:pt x="8004" y="917637"/>
                  </a:lnTo>
                  <a:close/>
                </a:path>
              </a:pathLst>
            </a:custGeom>
            <a:solidFill>
              <a:srgbClr val="2D8BB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6" name="object 36"/>
            <p:cNvSpPr/>
            <p:nvPr/>
          </p:nvSpPr>
          <p:spPr>
            <a:xfrm>
              <a:off x="11590585" y="6475887"/>
              <a:ext cx="600710" cy="120650"/>
            </a:xfrm>
            <a:custGeom>
              <a:avLst/>
              <a:gdLst/>
              <a:ahLst/>
              <a:cxnLst/>
              <a:rect l="l" t="t" r="r" b="b"/>
              <a:pathLst>
                <a:path w="600709" h="120650">
                  <a:moveTo>
                    <a:pt x="0" y="120051"/>
                  </a:moveTo>
                  <a:lnTo>
                    <a:pt x="600256" y="0"/>
                  </a:lnTo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7"/>
            <p:cNvSpPr/>
            <p:nvPr/>
          </p:nvSpPr>
          <p:spPr>
            <a:xfrm>
              <a:off x="11581959" y="6467261"/>
              <a:ext cx="617855" cy="137795"/>
            </a:xfrm>
            <a:custGeom>
              <a:avLst/>
              <a:gdLst/>
              <a:ahLst/>
              <a:cxnLst/>
              <a:rect l="l" t="t" r="r" b="b"/>
              <a:pathLst>
                <a:path w="617854" h="137795">
                  <a:moveTo>
                    <a:pt x="8004" y="137304"/>
                  </a:moveTo>
                  <a:lnTo>
                    <a:pt x="5917" y="136891"/>
                  </a:lnTo>
                  <a:lnTo>
                    <a:pt x="2086" y="134337"/>
                  </a:lnTo>
                  <a:lnTo>
                    <a:pt x="903" y="132570"/>
                  </a:lnTo>
                  <a:lnTo>
                    <a:pt x="0" y="128055"/>
                  </a:lnTo>
                  <a:lnTo>
                    <a:pt x="412" y="125968"/>
                  </a:lnTo>
                  <a:lnTo>
                    <a:pt x="2966" y="122137"/>
                  </a:lnTo>
                  <a:lnTo>
                    <a:pt x="4733" y="120954"/>
                  </a:lnTo>
                  <a:lnTo>
                    <a:pt x="6991" y="120502"/>
                  </a:lnTo>
                  <a:lnTo>
                    <a:pt x="609505" y="0"/>
                  </a:lnTo>
                  <a:lnTo>
                    <a:pt x="611591" y="412"/>
                  </a:lnTo>
                  <a:lnTo>
                    <a:pt x="615422" y="2966"/>
                  </a:lnTo>
                  <a:lnTo>
                    <a:pt x="616606" y="4734"/>
                  </a:lnTo>
                  <a:lnTo>
                    <a:pt x="617509" y="9248"/>
                  </a:lnTo>
                  <a:lnTo>
                    <a:pt x="617096" y="11335"/>
                  </a:lnTo>
                  <a:lnTo>
                    <a:pt x="614542" y="15166"/>
                  </a:lnTo>
                  <a:lnTo>
                    <a:pt x="612775" y="16349"/>
                  </a:lnTo>
                  <a:lnTo>
                    <a:pt x="8004" y="137304"/>
                  </a:lnTo>
                  <a:close/>
                </a:path>
              </a:pathLst>
            </a:custGeom>
            <a:solidFill>
              <a:srgbClr val="2D8BB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8"/>
            <p:cNvSpPr/>
            <p:nvPr/>
          </p:nvSpPr>
          <p:spPr>
            <a:xfrm>
              <a:off x="9771279" y="6697471"/>
              <a:ext cx="2438400" cy="2318385"/>
            </a:xfrm>
            <a:custGeom>
              <a:avLst/>
              <a:gdLst/>
              <a:ahLst/>
              <a:cxnLst/>
              <a:rect l="l" t="t" r="r" b="b"/>
              <a:pathLst>
                <a:path w="2438400" h="2318384">
                  <a:moveTo>
                    <a:pt x="37058" y="2297036"/>
                  </a:moveTo>
                  <a:lnTo>
                    <a:pt x="20993" y="2280970"/>
                  </a:lnTo>
                  <a:lnTo>
                    <a:pt x="16078" y="2280970"/>
                  </a:lnTo>
                  <a:lnTo>
                    <a:pt x="0" y="2297036"/>
                  </a:lnTo>
                  <a:lnTo>
                    <a:pt x="0" y="2301951"/>
                  </a:lnTo>
                  <a:lnTo>
                    <a:pt x="16078" y="2318029"/>
                  </a:lnTo>
                  <a:lnTo>
                    <a:pt x="20993" y="2318029"/>
                  </a:lnTo>
                  <a:lnTo>
                    <a:pt x="37058" y="2301951"/>
                  </a:lnTo>
                  <a:lnTo>
                    <a:pt x="37058" y="2299500"/>
                  </a:lnTo>
                  <a:lnTo>
                    <a:pt x="37058" y="2297036"/>
                  </a:lnTo>
                  <a:close/>
                </a:path>
                <a:path w="2438400" h="2318384">
                  <a:moveTo>
                    <a:pt x="637311" y="1576730"/>
                  </a:moveTo>
                  <a:lnTo>
                    <a:pt x="621245" y="1560664"/>
                  </a:lnTo>
                  <a:lnTo>
                    <a:pt x="616331" y="1560664"/>
                  </a:lnTo>
                  <a:lnTo>
                    <a:pt x="600265" y="1576730"/>
                  </a:lnTo>
                  <a:lnTo>
                    <a:pt x="600265" y="1581645"/>
                  </a:lnTo>
                  <a:lnTo>
                    <a:pt x="616331" y="1597710"/>
                  </a:lnTo>
                  <a:lnTo>
                    <a:pt x="621245" y="1597710"/>
                  </a:lnTo>
                  <a:lnTo>
                    <a:pt x="637311" y="1581645"/>
                  </a:lnTo>
                  <a:lnTo>
                    <a:pt x="637311" y="1579194"/>
                  </a:lnTo>
                  <a:lnTo>
                    <a:pt x="637311" y="1576730"/>
                  </a:lnTo>
                  <a:close/>
                </a:path>
                <a:path w="2438400" h="2318384">
                  <a:moveTo>
                    <a:pt x="1237576" y="16065"/>
                  </a:moveTo>
                  <a:lnTo>
                    <a:pt x="1221498" y="0"/>
                  </a:lnTo>
                  <a:lnTo>
                    <a:pt x="1216583" y="0"/>
                  </a:lnTo>
                  <a:lnTo>
                    <a:pt x="1200518" y="16065"/>
                  </a:lnTo>
                  <a:lnTo>
                    <a:pt x="1200518" y="20980"/>
                  </a:lnTo>
                  <a:lnTo>
                    <a:pt x="1216583" y="37045"/>
                  </a:lnTo>
                  <a:lnTo>
                    <a:pt x="1221498" y="37045"/>
                  </a:lnTo>
                  <a:lnTo>
                    <a:pt x="1237576" y="20980"/>
                  </a:lnTo>
                  <a:lnTo>
                    <a:pt x="1237576" y="18529"/>
                  </a:lnTo>
                  <a:lnTo>
                    <a:pt x="1237576" y="16065"/>
                  </a:lnTo>
                  <a:close/>
                </a:path>
                <a:path w="2438400" h="2318384">
                  <a:moveTo>
                    <a:pt x="1837829" y="496277"/>
                  </a:moveTo>
                  <a:lnTo>
                    <a:pt x="1821751" y="480199"/>
                  </a:lnTo>
                  <a:lnTo>
                    <a:pt x="1816849" y="480199"/>
                  </a:lnTo>
                  <a:lnTo>
                    <a:pt x="1800771" y="496277"/>
                  </a:lnTo>
                  <a:lnTo>
                    <a:pt x="1800771" y="501180"/>
                  </a:lnTo>
                  <a:lnTo>
                    <a:pt x="1816849" y="517258"/>
                  </a:lnTo>
                  <a:lnTo>
                    <a:pt x="1821751" y="517258"/>
                  </a:lnTo>
                  <a:lnTo>
                    <a:pt x="1837829" y="501180"/>
                  </a:lnTo>
                  <a:lnTo>
                    <a:pt x="1837829" y="498729"/>
                  </a:lnTo>
                  <a:lnTo>
                    <a:pt x="1837829" y="496277"/>
                  </a:lnTo>
                  <a:close/>
                </a:path>
                <a:path w="2438400" h="2318384">
                  <a:moveTo>
                    <a:pt x="2438082" y="376224"/>
                  </a:moveTo>
                  <a:lnTo>
                    <a:pt x="2422017" y="360146"/>
                  </a:lnTo>
                  <a:lnTo>
                    <a:pt x="2417102" y="360146"/>
                  </a:lnTo>
                  <a:lnTo>
                    <a:pt x="2401036" y="376224"/>
                  </a:lnTo>
                  <a:lnTo>
                    <a:pt x="2401036" y="381139"/>
                  </a:lnTo>
                  <a:lnTo>
                    <a:pt x="2417102" y="397205"/>
                  </a:lnTo>
                  <a:lnTo>
                    <a:pt x="2422017" y="397205"/>
                  </a:lnTo>
                  <a:lnTo>
                    <a:pt x="2438082" y="381139"/>
                  </a:lnTo>
                  <a:lnTo>
                    <a:pt x="2438082" y="378675"/>
                  </a:lnTo>
                  <a:lnTo>
                    <a:pt x="2438082" y="376224"/>
                  </a:lnTo>
                  <a:close/>
                </a:path>
              </a:pathLst>
            </a:custGeom>
            <a:solidFill>
              <a:srgbClr val="6BE4E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9"/>
            <p:cNvSpPr/>
            <p:nvPr/>
          </p:nvSpPr>
          <p:spPr>
            <a:xfrm>
              <a:off x="9771279" y="5977165"/>
              <a:ext cx="2438400" cy="2798445"/>
            </a:xfrm>
            <a:custGeom>
              <a:avLst/>
              <a:gdLst/>
              <a:ahLst/>
              <a:cxnLst/>
              <a:rect l="l" t="t" r="r" b="b"/>
              <a:pathLst>
                <a:path w="2438400" h="2798445">
                  <a:moveTo>
                    <a:pt x="37058" y="2297036"/>
                  </a:moveTo>
                  <a:lnTo>
                    <a:pt x="20993" y="2280970"/>
                  </a:lnTo>
                  <a:lnTo>
                    <a:pt x="16078" y="2280970"/>
                  </a:lnTo>
                  <a:lnTo>
                    <a:pt x="0" y="2297036"/>
                  </a:lnTo>
                  <a:lnTo>
                    <a:pt x="0" y="2301951"/>
                  </a:lnTo>
                  <a:lnTo>
                    <a:pt x="16078" y="2318016"/>
                  </a:lnTo>
                  <a:lnTo>
                    <a:pt x="20993" y="2318016"/>
                  </a:lnTo>
                  <a:lnTo>
                    <a:pt x="37058" y="2301951"/>
                  </a:lnTo>
                  <a:lnTo>
                    <a:pt x="37058" y="2299500"/>
                  </a:lnTo>
                  <a:lnTo>
                    <a:pt x="37058" y="2297036"/>
                  </a:lnTo>
                  <a:close/>
                </a:path>
                <a:path w="2438400" h="2798445">
                  <a:moveTo>
                    <a:pt x="637311" y="2777248"/>
                  </a:moveTo>
                  <a:lnTo>
                    <a:pt x="621245" y="2761170"/>
                  </a:lnTo>
                  <a:lnTo>
                    <a:pt x="616331" y="2761170"/>
                  </a:lnTo>
                  <a:lnTo>
                    <a:pt x="600265" y="2777248"/>
                  </a:lnTo>
                  <a:lnTo>
                    <a:pt x="600265" y="2782163"/>
                  </a:lnTo>
                  <a:lnTo>
                    <a:pt x="616331" y="2798229"/>
                  </a:lnTo>
                  <a:lnTo>
                    <a:pt x="621245" y="2798229"/>
                  </a:lnTo>
                  <a:lnTo>
                    <a:pt x="637311" y="2782163"/>
                  </a:lnTo>
                  <a:lnTo>
                    <a:pt x="637311" y="2779699"/>
                  </a:lnTo>
                  <a:lnTo>
                    <a:pt x="637311" y="2777248"/>
                  </a:lnTo>
                  <a:close/>
                </a:path>
                <a:path w="2438400" h="2798445">
                  <a:moveTo>
                    <a:pt x="1237576" y="1816836"/>
                  </a:moveTo>
                  <a:lnTo>
                    <a:pt x="1221498" y="1800771"/>
                  </a:lnTo>
                  <a:lnTo>
                    <a:pt x="1216583" y="1800771"/>
                  </a:lnTo>
                  <a:lnTo>
                    <a:pt x="1200518" y="1816836"/>
                  </a:lnTo>
                  <a:lnTo>
                    <a:pt x="1200518" y="1821751"/>
                  </a:lnTo>
                  <a:lnTo>
                    <a:pt x="1216583" y="1837817"/>
                  </a:lnTo>
                  <a:lnTo>
                    <a:pt x="1221498" y="1837817"/>
                  </a:lnTo>
                  <a:lnTo>
                    <a:pt x="1237576" y="1821751"/>
                  </a:lnTo>
                  <a:lnTo>
                    <a:pt x="1237576" y="1819287"/>
                  </a:lnTo>
                  <a:lnTo>
                    <a:pt x="1237576" y="1816836"/>
                  </a:lnTo>
                  <a:close/>
                </a:path>
                <a:path w="2438400" h="2798445">
                  <a:moveTo>
                    <a:pt x="1837829" y="2116963"/>
                  </a:moveTo>
                  <a:lnTo>
                    <a:pt x="1821751" y="2100897"/>
                  </a:lnTo>
                  <a:lnTo>
                    <a:pt x="1816849" y="2100897"/>
                  </a:lnTo>
                  <a:lnTo>
                    <a:pt x="1800771" y="2116963"/>
                  </a:lnTo>
                  <a:lnTo>
                    <a:pt x="1800771" y="2121878"/>
                  </a:lnTo>
                  <a:lnTo>
                    <a:pt x="1816849" y="2137943"/>
                  </a:lnTo>
                  <a:lnTo>
                    <a:pt x="1821751" y="2137943"/>
                  </a:lnTo>
                  <a:lnTo>
                    <a:pt x="1837829" y="2121878"/>
                  </a:lnTo>
                  <a:lnTo>
                    <a:pt x="1837829" y="2119414"/>
                  </a:lnTo>
                  <a:lnTo>
                    <a:pt x="1837829" y="2116963"/>
                  </a:lnTo>
                  <a:close/>
                </a:path>
                <a:path w="2438400" h="2798445">
                  <a:moveTo>
                    <a:pt x="2438082" y="16065"/>
                  </a:moveTo>
                  <a:lnTo>
                    <a:pt x="2422017" y="0"/>
                  </a:lnTo>
                  <a:lnTo>
                    <a:pt x="2417102" y="0"/>
                  </a:lnTo>
                  <a:lnTo>
                    <a:pt x="2401036" y="16065"/>
                  </a:lnTo>
                  <a:lnTo>
                    <a:pt x="2401036" y="20980"/>
                  </a:lnTo>
                  <a:lnTo>
                    <a:pt x="2417102" y="37045"/>
                  </a:lnTo>
                  <a:lnTo>
                    <a:pt x="2422017" y="37045"/>
                  </a:lnTo>
                  <a:lnTo>
                    <a:pt x="2438082" y="20980"/>
                  </a:lnTo>
                  <a:lnTo>
                    <a:pt x="2438082" y="18529"/>
                  </a:lnTo>
                  <a:lnTo>
                    <a:pt x="2438082" y="16065"/>
                  </a:lnTo>
                  <a:close/>
                </a:path>
              </a:pathLst>
            </a:custGeom>
            <a:solidFill>
              <a:srgbClr val="40B8D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/>
            <p:cNvSpPr/>
            <p:nvPr/>
          </p:nvSpPr>
          <p:spPr>
            <a:xfrm>
              <a:off x="9771279" y="6457365"/>
              <a:ext cx="2438400" cy="1478280"/>
            </a:xfrm>
            <a:custGeom>
              <a:avLst/>
              <a:gdLst/>
              <a:ahLst/>
              <a:cxnLst/>
              <a:rect l="l" t="t" r="r" b="b"/>
              <a:pathLst>
                <a:path w="2438400" h="1478279">
                  <a:moveTo>
                    <a:pt x="37058" y="1456690"/>
                  </a:moveTo>
                  <a:lnTo>
                    <a:pt x="20993" y="1440611"/>
                  </a:lnTo>
                  <a:lnTo>
                    <a:pt x="16078" y="1440611"/>
                  </a:lnTo>
                  <a:lnTo>
                    <a:pt x="0" y="1456690"/>
                  </a:lnTo>
                  <a:lnTo>
                    <a:pt x="0" y="1461604"/>
                  </a:lnTo>
                  <a:lnTo>
                    <a:pt x="16078" y="1477670"/>
                  </a:lnTo>
                  <a:lnTo>
                    <a:pt x="20993" y="1477670"/>
                  </a:lnTo>
                  <a:lnTo>
                    <a:pt x="37058" y="1461604"/>
                  </a:lnTo>
                  <a:lnTo>
                    <a:pt x="37058" y="1459141"/>
                  </a:lnTo>
                  <a:lnTo>
                    <a:pt x="37058" y="1456690"/>
                  </a:lnTo>
                  <a:close/>
                </a:path>
                <a:path w="2438400" h="1478279">
                  <a:moveTo>
                    <a:pt x="637311" y="736384"/>
                  </a:moveTo>
                  <a:lnTo>
                    <a:pt x="621245" y="720305"/>
                  </a:lnTo>
                  <a:lnTo>
                    <a:pt x="616331" y="720305"/>
                  </a:lnTo>
                  <a:lnTo>
                    <a:pt x="600265" y="736384"/>
                  </a:lnTo>
                  <a:lnTo>
                    <a:pt x="600265" y="741286"/>
                  </a:lnTo>
                  <a:lnTo>
                    <a:pt x="616331" y="757364"/>
                  </a:lnTo>
                  <a:lnTo>
                    <a:pt x="621245" y="757364"/>
                  </a:lnTo>
                  <a:lnTo>
                    <a:pt x="637311" y="741286"/>
                  </a:lnTo>
                  <a:lnTo>
                    <a:pt x="637311" y="738835"/>
                  </a:lnTo>
                  <a:lnTo>
                    <a:pt x="637311" y="736384"/>
                  </a:lnTo>
                  <a:close/>
                </a:path>
                <a:path w="2438400" h="1478279">
                  <a:moveTo>
                    <a:pt x="1237576" y="1036510"/>
                  </a:moveTo>
                  <a:lnTo>
                    <a:pt x="1221498" y="1020432"/>
                  </a:lnTo>
                  <a:lnTo>
                    <a:pt x="1216583" y="1020432"/>
                  </a:lnTo>
                  <a:lnTo>
                    <a:pt x="1200518" y="1036510"/>
                  </a:lnTo>
                  <a:lnTo>
                    <a:pt x="1200518" y="1041425"/>
                  </a:lnTo>
                  <a:lnTo>
                    <a:pt x="1216583" y="1057490"/>
                  </a:lnTo>
                  <a:lnTo>
                    <a:pt x="1221498" y="1057490"/>
                  </a:lnTo>
                  <a:lnTo>
                    <a:pt x="1237576" y="1041425"/>
                  </a:lnTo>
                  <a:lnTo>
                    <a:pt x="1237576" y="1038961"/>
                  </a:lnTo>
                  <a:lnTo>
                    <a:pt x="1237576" y="1036510"/>
                  </a:lnTo>
                  <a:close/>
                </a:path>
                <a:path w="2438400" h="1478279">
                  <a:moveTo>
                    <a:pt x="1837829" y="136118"/>
                  </a:moveTo>
                  <a:lnTo>
                    <a:pt x="1821751" y="120053"/>
                  </a:lnTo>
                  <a:lnTo>
                    <a:pt x="1816849" y="120053"/>
                  </a:lnTo>
                  <a:lnTo>
                    <a:pt x="1800771" y="136118"/>
                  </a:lnTo>
                  <a:lnTo>
                    <a:pt x="1800771" y="141033"/>
                  </a:lnTo>
                  <a:lnTo>
                    <a:pt x="1816849" y="157111"/>
                  </a:lnTo>
                  <a:lnTo>
                    <a:pt x="1821751" y="157111"/>
                  </a:lnTo>
                  <a:lnTo>
                    <a:pt x="1837829" y="141033"/>
                  </a:lnTo>
                  <a:lnTo>
                    <a:pt x="1837829" y="138582"/>
                  </a:lnTo>
                  <a:lnTo>
                    <a:pt x="1837829" y="136118"/>
                  </a:lnTo>
                  <a:close/>
                </a:path>
                <a:path w="2438400" h="1478279">
                  <a:moveTo>
                    <a:pt x="2438082" y="16065"/>
                  </a:moveTo>
                  <a:lnTo>
                    <a:pt x="2422017" y="0"/>
                  </a:lnTo>
                  <a:lnTo>
                    <a:pt x="2417102" y="0"/>
                  </a:lnTo>
                  <a:lnTo>
                    <a:pt x="2401036" y="16065"/>
                  </a:lnTo>
                  <a:lnTo>
                    <a:pt x="2401036" y="20980"/>
                  </a:lnTo>
                  <a:lnTo>
                    <a:pt x="2417102" y="37058"/>
                  </a:lnTo>
                  <a:lnTo>
                    <a:pt x="2422017" y="37058"/>
                  </a:lnTo>
                  <a:lnTo>
                    <a:pt x="2438082" y="20980"/>
                  </a:lnTo>
                  <a:lnTo>
                    <a:pt x="2438082" y="18529"/>
                  </a:lnTo>
                  <a:lnTo>
                    <a:pt x="2438082" y="16065"/>
                  </a:lnTo>
                  <a:close/>
                </a:path>
              </a:pathLst>
            </a:custGeom>
            <a:solidFill>
              <a:srgbClr val="2D8BB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1" name="object 41"/>
          <p:cNvSpPr txBox="1"/>
          <p:nvPr/>
        </p:nvSpPr>
        <p:spPr>
          <a:xfrm>
            <a:off x="9628937" y="9013906"/>
            <a:ext cx="330835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60" dirty="0">
                <a:latin typeface="Times New Roman"/>
                <a:cs typeface="Times New Roman"/>
              </a:rPr>
              <a:t>Item</a:t>
            </a:r>
            <a:r>
              <a:rPr sz="900" i="1" spc="-5" dirty="0">
                <a:latin typeface="Times New Roman"/>
                <a:cs typeface="Times New Roman"/>
              </a:rPr>
              <a:t> </a:t>
            </a:r>
            <a:r>
              <a:rPr sz="900" i="1" spc="-65" dirty="0">
                <a:latin typeface="Times New Roman"/>
                <a:cs typeface="Times New Roman"/>
              </a:rPr>
              <a:t>1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10214403" y="9013906"/>
            <a:ext cx="358140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60" dirty="0">
                <a:latin typeface="Times New Roman"/>
                <a:cs typeface="Times New Roman"/>
              </a:rPr>
              <a:t>Item</a:t>
            </a:r>
            <a:r>
              <a:rPr sz="900" i="1" spc="-5" dirty="0">
                <a:latin typeface="Times New Roman"/>
                <a:cs typeface="Times New Roman"/>
              </a:rPr>
              <a:t> </a:t>
            </a:r>
            <a:r>
              <a:rPr sz="900" i="1" spc="40" dirty="0">
                <a:latin typeface="Times New Roman"/>
                <a:cs typeface="Times New Roman"/>
              </a:rPr>
              <a:t>2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10814658" y="9013906"/>
            <a:ext cx="358140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60" dirty="0">
                <a:latin typeface="Times New Roman"/>
                <a:cs typeface="Times New Roman"/>
              </a:rPr>
              <a:t>Item</a:t>
            </a:r>
            <a:r>
              <a:rPr sz="900" i="1" spc="-5" dirty="0">
                <a:latin typeface="Times New Roman"/>
                <a:cs typeface="Times New Roman"/>
              </a:rPr>
              <a:t> </a:t>
            </a:r>
            <a:r>
              <a:rPr sz="900" i="1" spc="40" dirty="0">
                <a:latin typeface="Times New Roman"/>
                <a:cs typeface="Times New Roman"/>
              </a:rPr>
              <a:t>3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11414923" y="9013906"/>
            <a:ext cx="358775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60" dirty="0">
                <a:latin typeface="Times New Roman"/>
                <a:cs typeface="Times New Roman"/>
              </a:rPr>
              <a:t>Item</a:t>
            </a:r>
            <a:r>
              <a:rPr sz="900" i="1" spc="-5" dirty="0">
                <a:latin typeface="Times New Roman"/>
                <a:cs typeface="Times New Roman"/>
              </a:rPr>
              <a:t> </a:t>
            </a:r>
            <a:r>
              <a:rPr sz="900" i="1" spc="45" dirty="0">
                <a:latin typeface="Times New Roman"/>
                <a:cs typeface="Times New Roman"/>
              </a:rPr>
              <a:t>4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12013289" y="9013906"/>
            <a:ext cx="355600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60" dirty="0">
                <a:latin typeface="Times New Roman"/>
                <a:cs typeface="Times New Roman"/>
              </a:rPr>
              <a:t>Item</a:t>
            </a:r>
            <a:r>
              <a:rPr sz="900" i="1" spc="-5" dirty="0">
                <a:latin typeface="Times New Roman"/>
                <a:cs typeface="Times New Roman"/>
              </a:rPr>
              <a:t> </a:t>
            </a:r>
            <a:r>
              <a:rPr sz="900" i="1" spc="25" dirty="0">
                <a:latin typeface="Times New Roman"/>
                <a:cs typeface="Times New Roman"/>
              </a:rPr>
              <a:t>5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9321237" y="8910158"/>
            <a:ext cx="101600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90" dirty="0">
                <a:latin typeface="Times New Roman"/>
                <a:cs typeface="Times New Roman"/>
              </a:rPr>
              <a:t>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9278999" y="8309901"/>
            <a:ext cx="143510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-25" dirty="0">
                <a:latin typeface="Times New Roman"/>
                <a:cs typeface="Times New Roman"/>
              </a:rPr>
              <a:t>10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9251641" y="7709645"/>
            <a:ext cx="170815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90" dirty="0">
                <a:latin typeface="Times New Roman"/>
                <a:cs typeface="Times New Roman"/>
              </a:rPr>
              <a:t>20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9251758" y="7109389"/>
            <a:ext cx="170815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90" dirty="0">
                <a:latin typeface="Times New Roman"/>
                <a:cs typeface="Times New Roman"/>
              </a:rPr>
              <a:t>30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9250998" y="6509133"/>
            <a:ext cx="171450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95" dirty="0">
                <a:latin typeface="Times New Roman"/>
                <a:cs typeface="Times New Roman"/>
              </a:rPr>
              <a:t>40</a:t>
            </a:r>
            <a:endParaRPr sz="900">
              <a:latin typeface="Times New Roman"/>
              <a:cs typeface="Times New Roman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9254101" y="5908876"/>
            <a:ext cx="168275" cy="16827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900" i="1" spc="85" dirty="0">
                <a:latin typeface="Times New Roman"/>
                <a:cs typeface="Times New Roman"/>
              </a:rPr>
              <a:t>50</a:t>
            </a:r>
            <a:endParaRPr sz="900">
              <a:latin typeface="Times New Roman"/>
              <a:cs typeface="Times New Roman"/>
            </a:endParaRPr>
          </a:p>
        </p:txBody>
      </p:sp>
      <p:grpSp>
        <p:nvGrpSpPr>
          <p:cNvPr id="52" name="object 5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53" name="object 5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0"/>
              <a:ext cx="18288000" cy="10286999"/>
            </a:xfrm>
            <a:prstGeom prst="rect">
              <a:avLst/>
            </a:prstGeom>
          </p:spPr>
        </p:pic>
        <p:pic>
          <p:nvPicPr>
            <p:cNvPr id="54" name="object 54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13617037" y="3791525"/>
              <a:ext cx="3619499" cy="2705099"/>
            </a:xfrm>
            <a:prstGeom prst="rect">
              <a:avLst/>
            </a:prstGeom>
          </p:spPr>
        </p:pic>
      </p:grpSp>
      <p:sp>
        <p:nvSpPr>
          <p:cNvPr id="55" name="object 55"/>
          <p:cNvSpPr txBox="1">
            <a:spLocks noGrp="1"/>
          </p:cNvSpPr>
          <p:nvPr>
            <p:ph type="title"/>
          </p:nvPr>
        </p:nvSpPr>
        <p:spPr>
          <a:xfrm>
            <a:off x="360251" y="520795"/>
            <a:ext cx="4893945" cy="894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700" u="none" spc="1325" dirty="0"/>
              <a:t>FE</a:t>
            </a:r>
            <a:r>
              <a:rPr sz="5700" u="none" spc="195" dirty="0"/>
              <a:t>A</a:t>
            </a:r>
            <a:r>
              <a:rPr sz="5700" u="none" spc="1325" dirty="0"/>
              <a:t>TUR</a:t>
            </a:r>
            <a:r>
              <a:rPr sz="5700" u="none" spc="1160" dirty="0"/>
              <a:t>E</a:t>
            </a:r>
            <a:r>
              <a:rPr sz="5700" u="none" spc="1330" dirty="0"/>
              <a:t>S</a:t>
            </a:r>
            <a:endParaRPr sz="5700"/>
          </a:p>
        </p:txBody>
      </p:sp>
      <p:sp>
        <p:nvSpPr>
          <p:cNvPr id="60" name="object 6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4</a:t>
            </a:fld>
            <a:endParaRPr spc="-50" dirty="0"/>
          </a:p>
        </p:txBody>
      </p:sp>
      <p:sp>
        <p:nvSpPr>
          <p:cNvPr id="56" name="object 56"/>
          <p:cNvSpPr txBox="1"/>
          <p:nvPr/>
        </p:nvSpPr>
        <p:spPr>
          <a:xfrm>
            <a:off x="3417032" y="8650640"/>
            <a:ext cx="4585970" cy="6083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800" spc="2960" dirty="0">
                <a:latin typeface="Webdings"/>
                <a:cs typeface="Webdings"/>
              </a:rPr>
              <a:t>📊</a:t>
            </a:r>
            <a:r>
              <a:rPr sz="3800" spc="-195" dirty="0">
                <a:latin typeface="Times New Roman"/>
                <a:cs typeface="Times New Roman"/>
              </a:rPr>
              <a:t> </a:t>
            </a:r>
            <a:r>
              <a:rPr sz="3400" i="1" spc="125" dirty="0">
                <a:latin typeface="Times New Roman"/>
                <a:cs typeface="Times New Roman"/>
              </a:rPr>
              <a:t>Analytics</a:t>
            </a:r>
            <a:r>
              <a:rPr sz="3400" i="1" spc="-95" dirty="0">
                <a:latin typeface="Times New Roman"/>
                <a:cs typeface="Times New Roman"/>
              </a:rPr>
              <a:t> </a:t>
            </a:r>
            <a:r>
              <a:rPr sz="3400" i="1" spc="110" dirty="0">
                <a:latin typeface="Times New Roman"/>
                <a:cs typeface="Times New Roman"/>
              </a:rPr>
              <a:t>for</a:t>
            </a:r>
            <a:r>
              <a:rPr sz="3400" i="1" spc="-95" dirty="0">
                <a:latin typeface="Times New Roman"/>
                <a:cs typeface="Times New Roman"/>
              </a:rPr>
              <a:t> </a:t>
            </a:r>
            <a:r>
              <a:rPr sz="3400" i="1" spc="-315" dirty="0">
                <a:latin typeface="Times New Roman"/>
                <a:cs typeface="Times New Roman"/>
              </a:rPr>
              <a:t>vendors</a:t>
            </a:r>
            <a:endParaRPr sz="3400">
              <a:latin typeface="Times New Roman"/>
              <a:cs typeface="Times New Roman"/>
            </a:endParaRPr>
          </a:p>
        </p:txBody>
      </p:sp>
      <p:sp>
        <p:nvSpPr>
          <p:cNvPr id="57" name="object 5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800" i="0" spc="2960" dirty="0">
                <a:latin typeface="Webdings"/>
                <a:cs typeface="Webdings"/>
              </a:rPr>
              <a:t>📍</a:t>
            </a:r>
            <a:r>
              <a:rPr sz="3800" i="0" spc="-180" dirty="0">
                <a:latin typeface="Times New Roman"/>
                <a:cs typeface="Times New Roman"/>
              </a:rPr>
              <a:t> </a:t>
            </a:r>
            <a:r>
              <a:rPr spc="165" dirty="0"/>
              <a:t>Location-</a:t>
            </a:r>
            <a:r>
              <a:rPr spc="145" dirty="0"/>
              <a:t>based</a:t>
            </a:r>
            <a:r>
              <a:rPr spc="-80" dirty="0"/>
              <a:t> </a:t>
            </a:r>
            <a:r>
              <a:rPr spc="110" dirty="0"/>
              <a:t>food</a:t>
            </a:r>
            <a:r>
              <a:rPr spc="-80" dirty="0"/>
              <a:t> </a:t>
            </a:r>
            <a:r>
              <a:rPr spc="130" dirty="0"/>
              <a:t>discovery</a:t>
            </a:r>
            <a:endParaRPr sz="3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40"/>
              </a:spcBef>
            </a:pPr>
            <a:endParaRPr sz="3800">
              <a:latin typeface="Times New Roman"/>
              <a:cs typeface="Times New Roman"/>
            </a:endParaRPr>
          </a:p>
          <a:p>
            <a:pPr marL="897890">
              <a:lnSpc>
                <a:spcPct val="100000"/>
              </a:lnSpc>
            </a:pPr>
            <a:r>
              <a:rPr sz="3800" i="0" spc="-2130" dirty="0">
                <a:latin typeface="Webdings"/>
                <a:cs typeface="Webdings"/>
              </a:rPr>
              <a:t>👨‍🍳</a:t>
            </a:r>
            <a:r>
              <a:rPr sz="3800" i="0" spc="-204" dirty="0">
                <a:latin typeface="Times New Roman"/>
                <a:cs typeface="Times New Roman"/>
              </a:rPr>
              <a:t> </a:t>
            </a:r>
            <a:r>
              <a:rPr spc="200" dirty="0"/>
              <a:t>Vendor</a:t>
            </a:r>
            <a:r>
              <a:rPr spc="-95" dirty="0"/>
              <a:t> </a:t>
            </a:r>
            <a:r>
              <a:rPr spc="175" dirty="0"/>
              <a:t>dashboard</a:t>
            </a:r>
            <a:r>
              <a:rPr spc="-95" dirty="0"/>
              <a:t> </a:t>
            </a:r>
            <a:r>
              <a:rPr spc="75" dirty="0"/>
              <a:t>to</a:t>
            </a:r>
            <a:r>
              <a:rPr spc="-95" dirty="0"/>
              <a:t> </a:t>
            </a:r>
            <a:r>
              <a:rPr spc="170" dirty="0"/>
              <a:t>manage</a:t>
            </a:r>
            <a:r>
              <a:rPr spc="-90" dirty="0"/>
              <a:t> </a:t>
            </a:r>
            <a:r>
              <a:rPr spc="-150" dirty="0"/>
              <a:t>items</a:t>
            </a:r>
            <a:endParaRPr sz="3800">
              <a:latin typeface="Times New Roman"/>
              <a:cs typeface="Times New Roman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2488202" y="6551965"/>
            <a:ext cx="5003800" cy="6083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800" spc="2960" dirty="0">
                <a:latin typeface="Webdings"/>
                <a:cs typeface="Webdings"/>
              </a:rPr>
              <a:t>🌟</a:t>
            </a:r>
            <a:r>
              <a:rPr sz="3800" spc="-195" dirty="0">
                <a:latin typeface="Times New Roman"/>
                <a:cs typeface="Times New Roman"/>
              </a:rPr>
              <a:t> </a:t>
            </a:r>
            <a:r>
              <a:rPr sz="3400" i="1" spc="180" dirty="0">
                <a:latin typeface="Times New Roman"/>
                <a:cs typeface="Times New Roman"/>
              </a:rPr>
              <a:t>Rating</a:t>
            </a:r>
            <a:r>
              <a:rPr sz="3400" i="1" spc="-95" dirty="0">
                <a:latin typeface="Times New Roman"/>
                <a:cs typeface="Times New Roman"/>
              </a:rPr>
              <a:t> </a:t>
            </a:r>
            <a:r>
              <a:rPr sz="3400" i="1" spc="-150" dirty="0">
                <a:latin typeface="Times New Roman"/>
                <a:cs typeface="Times New Roman"/>
              </a:rPr>
              <a:t>G</a:t>
            </a:r>
            <a:r>
              <a:rPr sz="3400" i="1" spc="-95" dirty="0">
                <a:latin typeface="Times New Roman"/>
                <a:cs typeface="Times New Roman"/>
              </a:rPr>
              <a:t> </a:t>
            </a:r>
            <a:r>
              <a:rPr sz="3400" i="1" spc="135" dirty="0">
                <a:latin typeface="Times New Roman"/>
                <a:cs typeface="Times New Roman"/>
              </a:rPr>
              <a:t>review</a:t>
            </a:r>
            <a:r>
              <a:rPr sz="3400" i="1" spc="-95" dirty="0">
                <a:latin typeface="Times New Roman"/>
                <a:cs typeface="Times New Roman"/>
              </a:rPr>
              <a:t> </a:t>
            </a:r>
            <a:r>
              <a:rPr sz="3400" i="1" spc="-370" dirty="0">
                <a:latin typeface="Times New Roman"/>
                <a:cs typeface="Times New Roman"/>
              </a:rPr>
              <a:t>system</a:t>
            </a:r>
            <a:endParaRPr sz="3400">
              <a:latin typeface="Times New Roman"/>
              <a:cs typeface="Times New Roman"/>
            </a:endParaRPr>
          </a:p>
        </p:txBody>
      </p:sp>
      <p:sp>
        <p:nvSpPr>
          <p:cNvPr id="59" name="object 59"/>
          <p:cNvSpPr txBox="1"/>
          <p:nvPr/>
        </p:nvSpPr>
        <p:spPr>
          <a:xfrm>
            <a:off x="6917063" y="1111177"/>
            <a:ext cx="5201285" cy="6076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3800" spc="2960" dirty="0">
                <a:latin typeface="Webdings"/>
                <a:cs typeface="Webdings"/>
              </a:rPr>
              <a:t>🔥</a:t>
            </a:r>
            <a:r>
              <a:rPr sz="3800" spc="-195" dirty="0">
                <a:latin typeface="Times New Roman"/>
                <a:cs typeface="Times New Roman"/>
              </a:rPr>
              <a:t> </a:t>
            </a:r>
            <a:r>
              <a:rPr sz="3400" i="1" spc="135" dirty="0">
                <a:latin typeface="Times New Roman"/>
                <a:cs typeface="Times New Roman"/>
              </a:rPr>
              <a:t>Trending</a:t>
            </a:r>
            <a:r>
              <a:rPr sz="3400" i="1" spc="-90" dirty="0">
                <a:latin typeface="Times New Roman"/>
                <a:cs typeface="Times New Roman"/>
              </a:rPr>
              <a:t> </a:t>
            </a:r>
            <a:r>
              <a:rPr sz="3400" i="1" spc="110" dirty="0">
                <a:latin typeface="Times New Roman"/>
                <a:cs typeface="Times New Roman"/>
              </a:rPr>
              <a:t>food</a:t>
            </a:r>
            <a:r>
              <a:rPr sz="3400" i="1" spc="-90" dirty="0">
                <a:latin typeface="Times New Roman"/>
                <a:cs typeface="Times New Roman"/>
              </a:rPr>
              <a:t> </a:t>
            </a:r>
            <a:r>
              <a:rPr sz="3400" i="1" spc="-200" dirty="0">
                <a:latin typeface="Times New Roman"/>
                <a:cs typeface="Times New Roman"/>
              </a:rPr>
              <a:t>highlights</a:t>
            </a:r>
            <a:endParaRPr sz="34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769923" y="0"/>
              <a:ext cx="6518076" cy="6475012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769923" y="5242457"/>
              <a:ext cx="6518076" cy="5044542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2048510"/>
              <a:ext cx="123825" cy="123824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348051" y="1296463"/>
            <a:ext cx="9192895" cy="1035685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4627245">
              <a:lnSpc>
                <a:spcPct val="100000"/>
              </a:lnSpc>
              <a:spcBef>
                <a:spcPts val="295"/>
              </a:spcBef>
            </a:pPr>
            <a:r>
              <a:rPr sz="3150" u="none" spc="2425" dirty="0">
                <a:latin typeface="Webdings"/>
                <a:cs typeface="Webdings"/>
              </a:rPr>
              <a:t>🎯</a:t>
            </a:r>
            <a:r>
              <a:rPr sz="3150" u="none" spc="65" dirty="0"/>
              <a:t> </a:t>
            </a:r>
            <a:r>
              <a:rPr sz="2800" u="none" spc="500" dirty="0"/>
              <a:t>REAL-</a:t>
            </a:r>
            <a:r>
              <a:rPr sz="2800" u="none" spc="415" dirty="0"/>
              <a:t>LIFE</a:t>
            </a:r>
            <a:r>
              <a:rPr sz="2800" u="none" spc="150" dirty="0"/>
              <a:t> </a:t>
            </a:r>
            <a:r>
              <a:rPr sz="2800" u="none" spc="-60" dirty="0"/>
              <a:t>IMPACT</a:t>
            </a:r>
            <a:endParaRPr sz="2800">
              <a:latin typeface="Webdings"/>
              <a:cs typeface="Webdings"/>
            </a:endParaRPr>
          </a:p>
          <a:p>
            <a:pPr marL="12700">
              <a:lnSpc>
                <a:spcPct val="100000"/>
              </a:lnSpc>
              <a:spcBef>
                <a:spcPts val="195"/>
              </a:spcBef>
            </a:pPr>
            <a:r>
              <a:rPr sz="3150" u="none" spc="-1764" dirty="0">
                <a:latin typeface="Webdings"/>
                <a:cs typeface="Webdings"/>
              </a:rPr>
              <a:t>🧑‍🍳</a:t>
            </a:r>
            <a:r>
              <a:rPr sz="3150" u="none" spc="-175" dirty="0"/>
              <a:t> </a:t>
            </a:r>
            <a:r>
              <a:rPr sz="2800" i="1" u="none" spc="114" dirty="0">
                <a:latin typeface="Times New Roman"/>
                <a:cs typeface="Times New Roman"/>
              </a:rPr>
              <a:t>Empowering</a:t>
            </a:r>
            <a:r>
              <a:rPr sz="2800" i="1" u="none" spc="-80" dirty="0">
                <a:latin typeface="Times New Roman"/>
                <a:cs typeface="Times New Roman"/>
              </a:rPr>
              <a:t> </a:t>
            </a:r>
            <a:r>
              <a:rPr sz="2800" i="1" u="none" spc="110" dirty="0">
                <a:latin typeface="Times New Roman"/>
                <a:cs typeface="Times New Roman"/>
              </a:rPr>
              <a:t>Local</a:t>
            </a:r>
            <a:r>
              <a:rPr sz="2800" i="1" u="none" spc="-80" dirty="0">
                <a:latin typeface="Times New Roman"/>
                <a:cs typeface="Times New Roman"/>
              </a:rPr>
              <a:t> </a:t>
            </a:r>
            <a:r>
              <a:rPr sz="2800" i="1" u="none" spc="160" dirty="0">
                <a:latin typeface="Times New Roman"/>
                <a:cs typeface="Times New Roman"/>
              </a:rPr>
              <a:t>Vendors</a:t>
            </a:r>
            <a:endParaRPr sz="2800">
              <a:latin typeface="Times New Roman"/>
              <a:cs typeface="Times New Roman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042110" y="2543810"/>
            <a:ext cx="123825" cy="6831965"/>
            <a:chOff x="1042110" y="2543810"/>
            <a:chExt cx="123825" cy="6831965"/>
          </a:xfrm>
        </p:grpSpPr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2543810"/>
              <a:ext cx="123825" cy="12382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3039110"/>
              <a:ext cx="123825" cy="123824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3534410"/>
              <a:ext cx="123825" cy="12382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4029710"/>
              <a:ext cx="123825" cy="123824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4525010"/>
              <a:ext cx="123825" cy="123824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6774998"/>
              <a:ext cx="123825" cy="123824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7270298"/>
              <a:ext cx="123825" cy="123824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7765598"/>
              <a:ext cx="123825" cy="123824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8260898"/>
              <a:ext cx="123825" cy="123824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8756198"/>
              <a:ext cx="123825" cy="123824"/>
            </a:xfrm>
            <a:prstGeom prst="rect">
              <a:avLst/>
            </a:prstGeom>
          </p:spPr>
        </p:pic>
        <p:pic>
          <p:nvPicPr>
            <p:cNvPr id="19" name="object 1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42110" y="9251498"/>
              <a:ext cx="123825" cy="123824"/>
            </a:xfrm>
            <a:prstGeom prst="rect">
              <a:avLst/>
            </a:prstGeom>
          </p:spPr>
        </p:pic>
      </p:grpSp>
      <p:sp>
        <p:nvSpPr>
          <p:cNvPr id="20" name="object 20"/>
          <p:cNvSpPr txBox="1"/>
          <p:nvPr/>
        </p:nvSpPr>
        <p:spPr>
          <a:xfrm>
            <a:off x="1348051" y="2321596"/>
            <a:ext cx="14411960" cy="72129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150" spc="2425" dirty="0">
                <a:latin typeface="Webdings"/>
                <a:cs typeface="Webdings"/>
              </a:rPr>
              <a:t>🧭</a:t>
            </a:r>
            <a:r>
              <a:rPr sz="3150" spc="-165" dirty="0">
                <a:latin typeface="Times New Roman"/>
                <a:cs typeface="Times New Roman"/>
              </a:rPr>
              <a:t> </a:t>
            </a:r>
            <a:r>
              <a:rPr sz="2800" i="1" spc="120" dirty="0">
                <a:latin typeface="Times New Roman"/>
                <a:cs typeface="Times New Roman"/>
              </a:rPr>
              <a:t>Better</a:t>
            </a:r>
            <a:r>
              <a:rPr sz="2800" i="1" spc="-70" dirty="0">
                <a:latin typeface="Times New Roman"/>
                <a:cs typeface="Times New Roman"/>
              </a:rPr>
              <a:t> </a:t>
            </a:r>
            <a:r>
              <a:rPr sz="2800" i="1" spc="80" dirty="0">
                <a:latin typeface="Times New Roman"/>
                <a:cs typeface="Times New Roman"/>
              </a:rPr>
              <a:t>Food</a:t>
            </a:r>
            <a:r>
              <a:rPr sz="2800" i="1" spc="-70" dirty="0">
                <a:latin typeface="Times New Roman"/>
                <a:cs typeface="Times New Roman"/>
              </a:rPr>
              <a:t> </a:t>
            </a:r>
            <a:r>
              <a:rPr sz="2800" i="1" spc="140" dirty="0">
                <a:latin typeface="Times New Roman"/>
                <a:cs typeface="Times New Roman"/>
              </a:rPr>
              <a:t>Discovery</a:t>
            </a:r>
            <a:r>
              <a:rPr sz="2800" i="1" spc="-70" dirty="0">
                <a:latin typeface="Times New Roman"/>
                <a:cs typeface="Times New Roman"/>
              </a:rPr>
              <a:t> </a:t>
            </a:r>
            <a:r>
              <a:rPr sz="2800" i="1" spc="95" dirty="0">
                <a:latin typeface="Times New Roman"/>
                <a:cs typeface="Times New Roman"/>
              </a:rPr>
              <a:t>for</a:t>
            </a:r>
            <a:r>
              <a:rPr sz="2800" i="1" spc="-75" dirty="0">
                <a:latin typeface="Times New Roman"/>
                <a:cs typeface="Times New Roman"/>
              </a:rPr>
              <a:t> </a:t>
            </a:r>
            <a:r>
              <a:rPr sz="2800" i="1" spc="120" dirty="0">
                <a:latin typeface="Times New Roman"/>
                <a:cs typeface="Times New Roman"/>
              </a:rPr>
              <a:t>Users</a:t>
            </a: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150" spc="2425" dirty="0">
                <a:latin typeface="Webdings"/>
                <a:cs typeface="Webdings"/>
              </a:rPr>
              <a:t>📶</a:t>
            </a:r>
            <a:r>
              <a:rPr sz="3150" spc="-165" dirty="0">
                <a:latin typeface="Times New Roman"/>
                <a:cs typeface="Times New Roman"/>
              </a:rPr>
              <a:t> </a:t>
            </a:r>
            <a:r>
              <a:rPr sz="2800" i="1" spc="85" dirty="0">
                <a:latin typeface="Times New Roman"/>
                <a:cs typeface="Times New Roman"/>
              </a:rPr>
              <a:t>Digital</a:t>
            </a:r>
            <a:r>
              <a:rPr sz="2800" i="1" spc="-70" dirty="0">
                <a:latin typeface="Times New Roman"/>
                <a:cs typeface="Times New Roman"/>
              </a:rPr>
              <a:t> </a:t>
            </a:r>
            <a:r>
              <a:rPr sz="2800" i="1" spc="80" dirty="0">
                <a:latin typeface="Times New Roman"/>
                <a:cs typeface="Times New Roman"/>
              </a:rPr>
              <a:t>Footprint</a:t>
            </a:r>
            <a:r>
              <a:rPr sz="2800" i="1" spc="-75" dirty="0">
                <a:latin typeface="Times New Roman"/>
                <a:cs typeface="Times New Roman"/>
              </a:rPr>
              <a:t> </a:t>
            </a:r>
            <a:r>
              <a:rPr sz="2800" i="1" spc="95" dirty="0">
                <a:latin typeface="Times New Roman"/>
                <a:cs typeface="Times New Roman"/>
              </a:rPr>
              <a:t>for</a:t>
            </a:r>
            <a:r>
              <a:rPr sz="2800" i="1" spc="-70" dirty="0">
                <a:latin typeface="Times New Roman"/>
                <a:cs typeface="Times New Roman"/>
              </a:rPr>
              <a:t> </a:t>
            </a:r>
            <a:r>
              <a:rPr sz="2800" i="1" spc="125" dirty="0">
                <a:latin typeface="Times New Roman"/>
                <a:cs typeface="Times New Roman"/>
              </a:rPr>
              <a:t>Unorganized</a:t>
            </a:r>
            <a:r>
              <a:rPr sz="2800" i="1" spc="-75" dirty="0">
                <a:latin typeface="Times New Roman"/>
                <a:cs typeface="Times New Roman"/>
              </a:rPr>
              <a:t> </a:t>
            </a:r>
            <a:r>
              <a:rPr sz="2800" i="1" spc="105" dirty="0">
                <a:latin typeface="Times New Roman"/>
                <a:cs typeface="Times New Roman"/>
              </a:rPr>
              <a:t>Sector</a:t>
            </a: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150" spc="2425" dirty="0">
                <a:latin typeface="Webdings"/>
                <a:cs typeface="Webdings"/>
              </a:rPr>
              <a:t>📈</a:t>
            </a:r>
            <a:r>
              <a:rPr sz="3150" spc="-165" dirty="0">
                <a:latin typeface="Times New Roman"/>
                <a:cs typeface="Times New Roman"/>
              </a:rPr>
              <a:t> </a:t>
            </a:r>
            <a:r>
              <a:rPr sz="2800" i="1" spc="215" dirty="0">
                <a:latin typeface="Times New Roman"/>
                <a:cs typeface="Times New Roman"/>
              </a:rPr>
              <a:t>Data-</a:t>
            </a:r>
            <a:r>
              <a:rPr sz="2800" i="1" spc="145" dirty="0">
                <a:latin typeface="Times New Roman"/>
                <a:cs typeface="Times New Roman"/>
              </a:rPr>
              <a:t>Driven</a:t>
            </a:r>
            <a:r>
              <a:rPr sz="2800" i="1" spc="-70" dirty="0">
                <a:latin typeface="Times New Roman"/>
                <a:cs typeface="Times New Roman"/>
              </a:rPr>
              <a:t> </a:t>
            </a:r>
            <a:r>
              <a:rPr sz="2800" i="1" spc="90" dirty="0">
                <a:latin typeface="Times New Roman"/>
                <a:cs typeface="Times New Roman"/>
              </a:rPr>
              <a:t>Decisions</a:t>
            </a: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150" spc="2425" dirty="0">
                <a:latin typeface="Webdings"/>
                <a:cs typeface="Webdings"/>
              </a:rPr>
              <a:t>🌍</a:t>
            </a:r>
            <a:r>
              <a:rPr sz="3150" spc="-155" dirty="0">
                <a:latin typeface="Times New Roman"/>
                <a:cs typeface="Times New Roman"/>
              </a:rPr>
              <a:t> </a:t>
            </a:r>
            <a:r>
              <a:rPr sz="2800" i="1" spc="120" dirty="0">
                <a:latin typeface="Times New Roman"/>
                <a:cs typeface="Times New Roman"/>
              </a:rPr>
              <a:t>Community</a:t>
            </a:r>
            <a:r>
              <a:rPr sz="2800" i="1" spc="-65" dirty="0">
                <a:latin typeface="Times New Roman"/>
                <a:cs typeface="Times New Roman"/>
              </a:rPr>
              <a:t> </a:t>
            </a:r>
            <a:r>
              <a:rPr sz="2800" i="1" spc="90" dirty="0">
                <a:latin typeface="Times New Roman"/>
                <a:cs typeface="Times New Roman"/>
              </a:rPr>
              <a:t>Engagement</a:t>
            </a:r>
            <a:endParaRPr sz="2800">
              <a:latin typeface="Times New Roman"/>
              <a:cs typeface="Times New Roman"/>
            </a:endParaRPr>
          </a:p>
          <a:p>
            <a:pPr marL="12700" marR="5080" indent="113030">
              <a:lnSpc>
                <a:spcPts val="3900"/>
              </a:lnSpc>
              <a:spcBef>
                <a:spcPts val="150"/>
              </a:spcBef>
            </a:pPr>
            <a:r>
              <a:rPr sz="2800" i="1" spc="150" dirty="0">
                <a:latin typeface="Times New Roman"/>
                <a:cs typeface="Times New Roman"/>
              </a:rPr>
              <a:t>Promotes</a:t>
            </a:r>
            <a:r>
              <a:rPr sz="2800" i="1" spc="229" dirty="0">
                <a:latin typeface="Times New Roman"/>
                <a:cs typeface="Times New Roman"/>
              </a:rPr>
              <a:t> </a:t>
            </a:r>
            <a:r>
              <a:rPr sz="2800" i="1" dirty="0">
                <a:latin typeface="Times New Roman"/>
                <a:cs typeface="Times New Roman"/>
              </a:rPr>
              <a:t>local</a:t>
            </a:r>
            <a:r>
              <a:rPr sz="2800" i="1" spc="235" dirty="0">
                <a:latin typeface="Times New Roman"/>
                <a:cs typeface="Times New Roman"/>
              </a:rPr>
              <a:t> </a:t>
            </a:r>
            <a:r>
              <a:rPr sz="2800" i="1" spc="90" dirty="0">
                <a:latin typeface="Times New Roman"/>
                <a:cs typeface="Times New Roman"/>
              </a:rPr>
              <a:t>food</a:t>
            </a:r>
            <a:r>
              <a:rPr sz="2800" i="1" spc="235" dirty="0">
                <a:latin typeface="Times New Roman"/>
                <a:cs typeface="Times New Roman"/>
              </a:rPr>
              <a:t> </a:t>
            </a:r>
            <a:r>
              <a:rPr sz="2800" i="1" spc="70" dirty="0">
                <a:latin typeface="Times New Roman"/>
                <a:cs typeface="Times New Roman"/>
              </a:rPr>
              <a:t>culture,</a:t>
            </a:r>
            <a:r>
              <a:rPr sz="2800" i="1" spc="235" dirty="0">
                <a:latin typeface="Times New Roman"/>
                <a:cs typeface="Times New Roman"/>
              </a:rPr>
              <a:t> </a:t>
            </a:r>
            <a:r>
              <a:rPr sz="2800" i="1" spc="135" dirty="0">
                <a:latin typeface="Times New Roman"/>
                <a:cs typeface="Times New Roman"/>
              </a:rPr>
              <a:t>supports</a:t>
            </a:r>
            <a:r>
              <a:rPr sz="2800" i="1" spc="235" dirty="0">
                <a:latin typeface="Times New Roman"/>
                <a:cs typeface="Times New Roman"/>
              </a:rPr>
              <a:t> </a:t>
            </a:r>
            <a:r>
              <a:rPr sz="2800" i="1" spc="100" dirty="0">
                <a:latin typeface="Times New Roman"/>
                <a:cs typeface="Times New Roman"/>
              </a:rPr>
              <a:t>small</a:t>
            </a:r>
            <a:r>
              <a:rPr sz="2800" i="1" spc="235" dirty="0">
                <a:latin typeface="Times New Roman"/>
                <a:cs typeface="Times New Roman"/>
              </a:rPr>
              <a:t> </a:t>
            </a:r>
            <a:r>
              <a:rPr sz="2800" i="1" spc="95" dirty="0">
                <a:latin typeface="Times New Roman"/>
                <a:cs typeface="Times New Roman"/>
              </a:rPr>
              <a:t>businesses,</a:t>
            </a:r>
            <a:r>
              <a:rPr sz="2800" i="1" spc="235" dirty="0">
                <a:latin typeface="Times New Roman"/>
                <a:cs typeface="Times New Roman"/>
              </a:rPr>
              <a:t> </a:t>
            </a:r>
            <a:r>
              <a:rPr sz="2800" i="1" spc="160" dirty="0">
                <a:latin typeface="Times New Roman"/>
                <a:cs typeface="Times New Roman"/>
              </a:rPr>
              <a:t>and</a:t>
            </a:r>
            <a:r>
              <a:rPr sz="2800" i="1" spc="235" dirty="0">
                <a:latin typeface="Times New Roman"/>
                <a:cs typeface="Times New Roman"/>
              </a:rPr>
              <a:t> </a:t>
            </a:r>
            <a:r>
              <a:rPr sz="2800" i="1" spc="114" dirty="0">
                <a:latin typeface="Times New Roman"/>
                <a:cs typeface="Times New Roman"/>
              </a:rPr>
              <a:t>enhances</a:t>
            </a:r>
            <a:r>
              <a:rPr sz="2800" i="1" spc="235" dirty="0">
                <a:latin typeface="Times New Roman"/>
                <a:cs typeface="Times New Roman"/>
              </a:rPr>
              <a:t> </a:t>
            </a:r>
            <a:r>
              <a:rPr sz="2800" i="1" spc="85" dirty="0">
                <a:latin typeface="Times New Roman"/>
                <a:cs typeface="Times New Roman"/>
              </a:rPr>
              <a:t>the</a:t>
            </a:r>
            <a:r>
              <a:rPr sz="2800" i="1" spc="235" dirty="0">
                <a:latin typeface="Times New Roman"/>
                <a:cs typeface="Times New Roman"/>
              </a:rPr>
              <a:t> </a:t>
            </a:r>
            <a:r>
              <a:rPr sz="2800" i="1" dirty="0">
                <a:latin typeface="Times New Roman"/>
                <a:cs typeface="Times New Roman"/>
              </a:rPr>
              <a:t>city’s</a:t>
            </a:r>
            <a:r>
              <a:rPr sz="2800" i="1" spc="235" dirty="0">
                <a:latin typeface="Times New Roman"/>
                <a:cs typeface="Times New Roman"/>
              </a:rPr>
              <a:t> </a:t>
            </a:r>
            <a:r>
              <a:rPr sz="2800" i="1" spc="75" dirty="0">
                <a:latin typeface="Times New Roman"/>
                <a:cs typeface="Times New Roman"/>
              </a:rPr>
              <a:t>street</a:t>
            </a:r>
            <a:r>
              <a:rPr sz="2800" i="1" spc="235" dirty="0">
                <a:latin typeface="Times New Roman"/>
                <a:cs typeface="Times New Roman"/>
              </a:rPr>
              <a:t> </a:t>
            </a:r>
            <a:r>
              <a:rPr sz="2800" i="1" spc="70" dirty="0">
                <a:latin typeface="Times New Roman"/>
                <a:cs typeface="Times New Roman"/>
              </a:rPr>
              <a:t>food </a:t>
            </a:r>
            <a:r>
              <a:rPr sz="2800" i="1" spc="95" dirty="0">
                <a:latin typeface="Times New Roman"/>
                <a:cs typeface="Times New Roman"/>
              </a:rPr>
              <a:t>ecosystem.</a:t>
            </a: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790"/>
              </a:spcBef>
            </a:pPr>
            <a:endParaRPr sz="2800">
              <a:latin typeface="Times New Roman"/>
              <a:cs typeface="Times New Roman"/>
            </a:endParaRPr>
          </a:p>
          <a:p>
            <a:pPr marL="490220" algn="ctr">
              <a:lnSpc>
                <a:spcPct val="100000"/>
              </a:lnSpc>
            </a:pPr>
            <a:r>
              <a:rPr sz="3050" spc="2530" dirty="0">
                <a:latin typeface="Webdings"/>
                <a:cs typeface="Webdings"/>
              </a:rPr>
              <a:t>🔭</a:t>
            </a:r>
            <a:r>
              <a:rPr sz="3050" spc="75" dirty="0">
                <a:latin typeface="Times New Roman"/>
                <a:cs typeface="Times New Roman"/>
              </a:rPr>
              <a:t> </a:t>
            </a:r>
            <a:r>
              <a:rPr sz="2800" spc="645" dirty="0">
                <a:latin typeface="Times New Roman"/>
                <a:cs typeface="Times New Roman"/>
              </a:rPr>
              <a:t>FUTURE</a:t>
            </a:r>
            <a:r>
              <a:rPr sz="2800" spc="135" dirty="0">
                <a:latin typeface="Times New Roman"/>
                <a:cs typeface="Times New Roman"/>
              </a:rPr>
              <a:t> </a:t>
            </a:r>
            <a:r>
              <a:rPr sz="2800" spc="869" dirty="0">
                <a:latin typeface="Times New Roman"/>
                <a:cs typeface="Times New Roman"/>
              </a:rPr>
              <a:t>SCOPE</a:t>
            </a: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15"/>
              </a:spcBef>
            </a:pPr>
            <a:r>
              <a:rPr sz="3150" spc="2425" dirty="0">
                <a:latin typeface="Webdings"/>
                <a:cs typeface="Webdings"/>
              </a:rPr>
              <a:t>💳</a:t>
            </a:r>
            <a:r>
              <a:rPr sz="3150" spc="-170" dirty="0">
                <a:latin typeface="Times New Roman"/>
                <a:cs typeface="Times New Roman"/>
              </a:rPr>
              <a:t> </a:t>
            </a:r>
            <a:r>
              <a:rPr sz="2800" i="1" spc="85" dirty="0">
                <a:latin typeface="Times New Roman"/>
                <a:cs typeface="Times New Roman"/>
              </a:rPr>
              <a:t>Digital</a:t>
            </a:r>
            <a:r>
              <a:rPr sz="2800" i="1" spc="-75" dirty="0">
                <a:latin typeface="Times New Roman"/>
                <a:cs typeface="Times New Roman"/>
              </a:rPr>
              <a:t> </a:t>
            </a:r>
            <a:r>
              <a:rPr sz="2800" i="1" spc="190" dirty="0">
                <a:latin typeface="Times New Roman"/>
                <a:cs typeface="Times New Roman"/>
              </a:rPr>
              <a:t>Payments</a:t>
            </a:r>
            <a:r>
              <a:rPr sz="2800" i="1" spc="-80" dirty="0">
                <a:latin typeface="Times New Roman"/>
                <a:cs typeface="Times New Roman"/>
              </a:rPr>
              <a:t> </a:t>
            </a:r>
            <a:r>
              <a:rPr sz="2800" i="1" spc="105" dirty="0">
                <a:latin typeface="Times New Roman"/>
                <a:cs typeface="Times New Roman"/>
              </a:rPr>
              <a:t>Integration</a:t>
            </a: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150" spc="2425" dirty="0">
                <a:latin typeface="Webdings"/>
                <a:cs typeface="Webdings"/>
              </a:rPr>
              <a:t>🎁</a:t>
            </a:r>
            <a:r>
              <a:rPr sz="3150" spc="-175" dirty="0">
                <a:latin typeface="Times New Roman"/>
                <a:cs typeface="Times New Roman"/>
              </a:rPr>
              <a:t> </a:t>
            </a:r>
            <a:r>
              <a:rPr sz="2800" i="1" spc="175" dirty="0">
                <a:latin typeface="Times New Roman"/>
                <a:cs typeface="Times New Roman"/>
              </a:rPr>
              <a:t>Loyalty</a:t>
            </a:r>
            <a:r>
              <a:rPr sz="2800" i="1" spc="-80" dirty="0">
                <a:latin typeface="Times New Roman"/>
                <a:cs typeface="Times New Roman"/>
              </a:rPr>
              <a:t> </a:t>
            </a:r>
            <a:r>
              <a:rPr sz="2800" i="1" spc="-130" dirty="0">
                <a:latin typeface="Times New Roman"/>
                <a:cs typeface="Times New Roman"/>
              </a:rPr>
              <a:t>G</a:t>
            </a:r>
            <a:r>
              <a:rPr sz="2800" i="1" spc="-80" dirty="0">
                <a:latin typeface="Times New Roman"/>
                <a:cs typeface="Times New Roman"/>
              </a:rPr>
              <a:t> </a:t>
            </a:r>
            <a:r>
              <a:rPr sz="2800" i="1" spc="200" dirty="0">
                <a:latin typeface="Times New Roman"/>
                <a:cs typeface="Times New Roman"/>
              </a:rPr>
              <a:t>Reward</a:t>
            </a:r>
            <a:r>
              <a:rPr sz="2800" i="1" spc="-80" dirty="0">
                <a:latin typeface="Times New Roman"/>
                <a:cs typeface="Times New Roman"/>
              </a:rPr>
              <a:t> </a:t>
            </a:r>
            <a:r>
              <a:rPr sz="2800" i="1" spc="175" dirty="0">
                <a:latin typeface="Times New Roman"/>
                <a:cs typeface="Times New Roman"/>
              </a:rPr>
              <a:t>Programs</a:t>
            </a: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3100" spc="495" dirty="0">
                <a:latin typeface="Times New Roman"/>
                <a:cs typeface="Times New Roman"/>
              </a:rPr>
              <a:t>🛒</a:t>
            </a:r>
            <a:r>
              <a:rPr sz="3100" spc="-145" dirty="0">
                <a:latin typeface="Times New Roman"/>
                <a:cs typeface="Times New Roman"/>
              </a:rPr>
              <a:t> </a:t>
            </a:r>
            <a:r>
              <a:rPr sz="2800" i="1" spc="254" dirty="0">
                <a:latin typeface="Times New Roman"/>
                <a:cs typeface="Times New Roman"/>
              </a:rPr>
              <a:t>Pre-</a:t>
            </a:r>
            <a:r>
              <a:rPr sz="2800" i="1" spc="105" dirty="0">
                <a:latin typeface="Times New Roman"/>
                <a:cs typeface="Times New Roman"/>
              </a:rPr>
              <a:t>order</a:t>
            </a:r>
            <a:r>
              <a:rPr sz="2800" i="1" spc="-70" dirty="0">
                <a:latin typeface="Times New Roman"/>
                <a:cs typeface="Times New Roman"/>
              </a:rPr>
              <a:t> </a:t>
            </a:r>
            <a:r>
              <a:rPr sz="2800" i="1" spc="-130" dirty="0">
                <a:latin typeface="Times New Roman"/>
                <a:cs typeface="Times New Roman"/>
              </a:rPr>
              <a:t>G</a:t>
            </a:r>
            <a:r>
              <a:rPr sz="2800" i="1" spc="-70" dirty="0">
                <a:latin typeface="Times New Roman"/>
                <a:cs typeface="Times New Roman"/>
              </a:rPr>
              <a:t> </a:t>
            </a:r>
            <a:r>
              <a:rPr sz="2800" i="1" spc="204" dirty="0">
                <a:latin typeface="Times New Roman"/>
                <a:cs typeface="Times New Roman"/>
              </a:rPr>
              <a:t>Pick-</a:t>
            </a:r>
            <a:r>
              <a:rPr sz="2800" i="1" spc="155" dirty="0">
                <a:latin typeface="Times New Roman"/>
                <a:cs typeface="Times New Roman"/>
              </a:rPr>
              <a:t>up</a:t>
            </a:r>
            <a:r>
              <a:rPr sz="2800" i="1" spc="-70" dirty="0">
                <a:latin typeface="Times New Roman"/>
                <a:cs typeface="Times New Roman"/>
              </a:rPr>
              <a:t> </a:t>
            </a:r>
            <a:r>
              <a:rPr sz="2800" i="1" spc="85" dirty="0">
                <a:latin typeface="Times New Roman"/>
                <a:cs typeface="Times New Roman"/>
              </a:rPr>
              <a:t>Options</a:t>
            </a: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150" spc="2425" dirty="0">
                <a:latin typeface="Webdings"/>
                <a:cs typeface="Webdings"/>
              </a:rPr>
              <a:t>📲</a:t>
            </a:r>
            <a:r>
              <a:rPr sz="3150" spc="-175" dirty="0">
                <a:latin typeface="Times New Roman"/>
                <a:cs typeface="Times New Roman"/>
              </a:rPr>
              <a:t> </a:t>
            </a:r>
            <a:r>
              <a:rPr sz="2800" i="1" spc="60" dirty="0">
                <a:latin typeface="Times New Roman"/>
                <a:cs typeface="Times New Roman"/>
              </a:rPr>
              <a:t>Mobile</a:t>
            </a:r>
            <a:r>
              <a:rPr sz="2800" i="1" spc="-85" dirty="0">
                <a:latin typeface="Times New Roman"/>
                <a:cs typeface="Times New Roman"/>
              </a:rPr>
              <a:t> </a:t>
            </a:r>
            <a:r>
              <a:rPr sz="2800" i="1" spc="145" dirty="0">
                <a:latin typeface="Times New Roman"/>
                <a:cs typeface="Times New Roman"/>
              </a:rPr>
              <a:t>App</a:t>
            </a:r>
            <a:r>
              <a:rPr sz="2800" i="1" spc="-85" dirty="0">
                <a:latin typeface="Times New Roman"/>
                <a:cs typeface="Times New Roman"/>
              </a:rPr>
              <a:t> </a:t>
            </a:r>
            <a:r>
              <a:rPr sz="2800" i="1" spc="135" dirty="0">
                <a:latin typeface="Times New Roman"/>
                <a:cs typeface="Times New Roman"/>
              </a:rPr>
              <a:t>Version</a:t>
            </a: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150" spc="2425" dirty="0">
                <a:latin typeface="Webdings"/>
                <a:cs typeface="Webdings"/>
              </a:rPr>
              <a:t>🧾</a:t>
            </a:r>
            <a:r>
              <a:rPr sz="3150" spc="-165" dirty="0">
                <a:latin typeface="Times New Roman"/>
                <a:cs typeface="Times New Roman"/>
              </a:rPr>
              <a:t> </a:t>
            </a:r>
            <a:r>
              <a:rPr sz="2800" i="1" spc="165" dirty="0">
                <a:latin typeface="Times New Roman"/>
                <a:cs typeface="Times New Roman"/>
              </a:rPr>
              <a:t>Vendor</a:t>
            </a:r>
            <a:r>
              <a:rPr sz="2800" i="1" spc="-75" dirty="0">
                <a:latin typeface="Times New Roman"/>
                <a:cs typeface="Times New Roman"/>
              </a:rPr>
              <a:t> </a:t>
            </a:r>
            <a:r>
              <a:rPr sz="2800" i="1" spc="120" dirty="0">
                <a:latin typeface="Times New Roman"/>
                <a:cs typeface="Times New Roman"/>
              </a:rPr>
              <a:t>Onboarding</a:t>
            </a:r>
            <a:r>
              <a:rPr sz="2800" i="1" spc="-75" dirty="0">
                <a:latin typeface="Times New Roman"/>
                <a:cs typeface="Times New Roman"/>
              </a:rPr>
              <a:t> </a:t>
            </a:r>
            <a:r>
              <a:rPr sz="2800" i="1" spc="114" dirty="0">
                <a:latin typeface="Times New Roman"/>
                <a:cs typeface="Times New Roman"/>
              </a:rPr>
              <a:t>via</a:t>
            </a:r>
            <a:r>
              <a:rPr sz="2800" i="1" spc="-75" dirty="0">
                <a:latin typeface="Times New Roman"/>
                <a:cs typeface="Times New Roman"/>
              </a:rPr>
              <a:t> </a:t>
            </a:r>
            <a:r>
              <a:rPr sz="2800" i="1" spc="200" dirty="0">
                <a:latin typeface="Times New Roman"/>
                <a:cs typeface="Times New Roman"/>
              </a:rPr>
              <a:t>WhatsApp</a:t>
            </a:r>
            <a:endParaRPr sz="2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70"/>
              </a:spcBef>
            </a:pPr>
            <a:r>
              <a:rPr sz="3100" spc="495" dirty="0">
                <a:latin typeface="Times New Roman"/>
                <a:cs typeface="Times New Roman"/>
              </a:rPr>
              <a:t>🛰</a:t>
            </a:r>
            <a:r>
              <a:rPr sz="3100" spc="-140" dirty="0">
                <a:latin typeface="Times New Roman"/>
                <a:cs typeface="Times New Roman"/>
              </a:rPr>
              <a:t> </a:t>
            </a:r>
            <a:r>
              <a:rPr sz="2800" i="1" spc="355" dirty="0">
                <a:latin typeface="Times New Roman"/>
                <a:cs typeface="Times New Roman"/>
              </a:rPr>
              <a:t>AI-</a:t>
            </a:r>
            <a:r>
              <a:rPr sz="2800" i="1" spc="120" dirty="0">
                <a:latin typeface="Times New Roman"/>
                <a:cs typeface="Times New Roman"/>
              </a:rPr>
              <a:t>based</a:t>
            </a:r>
            <a:r>
              <a:rPr sz="2800" i="1" spc="-60" dirty="0">
                <a:latin typeface="Times New Roman"/>
                <a:cs typeface="Times New Roman"/>
              </a:rPr>
              <a:t> </a:t>
            </a:r>
            <a:r>
              <a:rPr sz="2800" i="1" spc="120" dirty="0">
                <a:latin typeface="Times New Roman"/>
                <a:cs typeface="Times New Roman"/>
              </a:rPr>
              <a:t>Recommendation</a:t>
            </a:r>
            <a:r>
              <a:rPr sz="2800" i="1" spc="-60" dirty="0">
                <a:latin typeface="Times New Roman"/>
                <a:cs typeface="Times New Roman"/>
              </a:rPr>
              <a:t> </a:t>
            </a:r>
            <a:r>
              <a:rPr sz="2800" i="1" spc="185" dirty="0">
                <a:latin typeface="Times New Roman"/>
                <a:cs typeface="Times New Roman"/>
              </a:rPr>
              <a:t>System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5</a:t>
            </a:fld>
            <a:endParaRPr spc="-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309</Words>
  <Application>Microsoft Office PowerPoint</Application>
  <PresentationFormat>Custom</PresentationFormat>
  <Paragraphs>57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Times New Roman</vt:lpstr>
      <vt:lpstr>Verdana</vt:lpstr>
      <vt:lpstr>Webdings</vt:lpstr>
      <vt:lpstr>Office Theme</vt:lpstr>
      <vt:lpstr>Festival Food Finder – Discover Trending Foods</vt:lpstr>
      <vt:lpstr>PROBLEM STATEMENT</vt:lpstr>
      <vt:lpstr>OUR SOLUTION</vt:lpstr>
      <vt:lpstr>FEATURES</vt:lpstr>
      <vt:lpstr>🎯 REAL-LIFE IMPACT 🧑‍🍳 Empowering Local Vendors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Webinar Keynote Presentation</dc:title>
  <dc:creator>Ackqueen Shana J</dc:creator>
  <cp:keywords>DAGuW5G6OkU,BAGWXLu5oJ4,0</cp:keywords>
  <cp:lastModifiedBy>vaparajith.2024@outlook.com</cp:lastModifiedBy>
  <cp:revision>1</cp:revision>
  <dcterms:created xsi:type="dcterms:W3CDTF">2025-07-27T17:56:10Z</dcterms:created>
  <dcterms:modified xsi:type="dcterms:W3CDTF">2025-07-27T18:02:00Z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2025-07-27T00:00:00Z</vt:filetime>
  </property>
  <property fmtid="{D5CDD505-2E9C-101B-9397-08002B2CF9AE}" pid="3" name="Creator">
    <vt:lpwstr>Canva</vt:lpwstr>
  </property>
  <property fmtid="{D5CDD505-2E9C-101B-9397-08002B2CF9AE}" pid="4" name="LastSaved">
    <vt:filetime>2025-07-27T00:00:00Z</vt:filetime>
  </property>
  <property fmtid="{D5CDD505-2E9C-101B-9397-08002B2CF9AE}" pid="5" name="Producer">
    <vt:lpwstr>Canva</vt:lpwstr>
  </property>
</Properties>
</file>